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21"/>
  </p:notesMasterIdLst>
  <p:sldIdLst>
    <p:sldId id="256" r:id="rId2"/>
    <p:sldId id="260" r:id="rId3"/>
    <p:sldId id="261" r:id="rId4"/>
    <p:sldId id="262" r:id="rId5"/>
    <p:sldId id="263" r:id="rId6"/>
    <p:sldId id="264" r:id="rId7"/>
    <p:sldId id="307" r:id="rId8"/>
    <p:sldId id="323" r:id="rId9"/>
    <p:sldId id="324" r:id="rId10"/>
    <p:sldId id="325" r:id="rId11"/>
    <p:sldId id="257" r:id="rId12"/>
    <p:sldId id="267" r:id="rId13"/>
    <p:sldId id="265" r:id="rId14"/>
    <p:sldId id="268" r:id="rId15"/>
    <p:sldId id="331" r:id="rId16"/>
    <p:sldId id="332" r:id="rId17"/>
    <p:sldId id="333" r:id="rId18"/>
    <p:sldId id="334" r:id="rId19"/>
    <p:sldId id="33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8E6A4C-92EC-4C16-B51E-FB050A3CD3EA}" v="1" dt="2025-09-12T20:02:56.1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5298" autoAdjust="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elle Stachowiak" userId="51a8c6a4-2bce-4723-827c-82df3507dfbe" providerId="ADAL" clId="{948E6A4C-92EC-4C16-B51E-FB050A3CD3EA}"/>
    <pc:docChg chg="custSel modSld">
      <pc:chgData name="Michelle Stachowiak" userId="51a8c6a4-2bce-4723-827c-82df3507dfbe" providerId="ADAL" clId="{948E6A4C-92EC-4C16-B51E-FB050A3CD3EA}" dt="2025-09-12T20:03:06.327" v="0" actId="313"/>
      <pc:docMkLst>
        <pc:docMk/>
      </pc:docMkLst>
      <pc:sldChg chg="modSp mod">
        <pc:chgData name="Michelle Stachowiak" userId="51a8c6a4-2bce-4723-827c-82df3507dfbe" providerId="ADAL" clId="{948E6A4C-92EC-4C16-B51E-FB050A3CD3EA}" dt="2025-09-12T20:03:06.327" v="0" actId="313"/>
        <pc:sldMkLst>
          <pc:docMk/>
          <pc:sldMk cId="4078655202" sldId="267"/>
        </pc:sldMkLst>
        <pc:spChg chg="mod">
          <ac:chgData name="Michelle Stachowiak" userId="51a8c6a4-2bce-4723-827c-82df3507dfbe" providerId="ADAL" clId="{948E6A4C-92EC-4C16-B51E-FB050A3CD3EA}" dt="2025-09-12T20:03:06.327" v="0" actId="313"/>
          <ac:spMkLst>
            <pc:docMk/>
            <pc:sldMk cId="4078655202" sldId="267"/>
            <ac:spMk id="8" creationId="{35424E8D-3D50-4D35-B72A-ED170FB8A8C9}"/>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925EA8-65C5-41C1-9934-C4824388C667}" type="doc">
      <dgm:prSet loTypeId="urn:microsoft.com/office/officeart/2011/layout/ConvergingText" loCatId="process" qsTypeId="urn:microsoft.com/office/officeart/2005/8/quickstyle/simple1" qsCatId="simple" csTypeId="urn:microsoft.com/office/officeart/2005/8/colors/colorful1" csCatId="colorful" phldr="1"/>
      <dgm:spPr/>
      <dgm:t>
        <a:bodyPr/>
        <a:lstStyle/>
        <a:p>
          <a:endParaRPr lang="en-US"/>
        </a:p>
      </dgm:t>
    </dgm:pt>
    <dgm:pt modelId="{22537416-5374-4461-AD86-FB88E851D907}">
      <dgm:prSet phldrT="[Text]"/>
      <dgm:spPr/>
      <dgm:t>
        <a:bodyPr/>
        <a:lstStyle/>
        <a:p>
          <a:r>
            <a:rPr lang="en-US" dirty="0"/>
            <a:t>Walking together in communion with Christ</a:t>
          </a:r>
        </a:p>
      </dgm:t>
    </dgm:pt>
    <dgm:pt modelId="{950B2455-4EA4-4B48-9FC2-D2C42D824D6B}" type="parTrans" cxnId="{90C95A09-841C-4165-B704-8E689606143D}">
      <dgm:prSet/>
      <dgm:spPr/>
      <dgm:t>
        <a:bodyPr/>
        <a:lstStyle/>
        <a:p>
          <a:endParaRPr lang="en-US"/>
        </a:p>
      </dgm:t>
    </dgm:pt>
    <dgm:pt modelId="{F0CD27C1-FA8C-47DD-8E3C-EEB4910C886C}" type="sibTrans" cxnId="{90C95A09-841C-4165-B704-8E689606143D}">
      <dgm:prSet/>
      <dgm:spPr/>
      <dgm:t>
        <a:bodyPr/>
        <a:lstStyle/>
        <a:p>
          <a:endParaRPr lang="en-US"/>
        </a:p>
      </dgm:t>
    </dgm:pt>
    <dgm:pt modelId="{AFC985CE-4521-473B-903E-8EA4ABEDA681}">
      <dgm:prSet phldrT="[Text]" custT="1"/>
      <dgm:spPr/>
      <dgm:t>
        <a:bodyPr/>
        <a:lstStyle/>
        <a:p>
          <a:endParaRPr lang="en-US" sz="2400" dirty="0">
            <a:solidFill>
              <a:schemeClr val="bg1"/>
            </a:solidFill>
          </a:endParaRPr>
        </a:p>
      </dgm:t>
    </dgm:pt>
    <dgm:pt modelId="{7F68E530-5D35-4167-B14B-3E3805999F5A}" type="parTrans" cxnId="{B35131B2-4A15-4C0A-840A-75C4D2DEC7CE}">
      <dgm:prSet/>
      <dgm:spPr/>
      <dgm:t>
        <a:bodyPr/>
        <a:lstStyle/>
        <a:p>
          <a:endParaRPr lang="en-US"/>
        </a:p>
      </dgm:t>
    </dgm:pt>
    <dgm:pt modelId="{3864AA13-DB4C-412D-9A18-0D77F04348DF}" type="sibTrans" cxnId="{B35131B2-4A15-4C0A-840A-75C4D2DEC7CE}">
      <dgm:prSet/>
      <dgm:spPr/>
      <dgm:t>
        <a:bodyPr/>
        <a:lstStyle/>
        <a:p>
          <a:endParaRPr lang="en-US"/>
        </a:p>
      </dgm:t>
    </dgm:pt>
    <dgm:pt modelId="{580F0899-2562-4FE2-AF5F-2E2D5CA3D04E}">
      <dgm:prSet phldrT="[Text]" custT="1"/>
      <dgm:spPr/>
      <dgm:t>
        <a:bodyPr/>
        <a:lstStyle/>
        <a:p>
          <a:endParaRPr lang="en-US" sz="2400" dirty="0">
            <a:solidFill>
              <a:schemeClr val="bg1"/>
            </a:solidFill>
          </a:endParaRPr>
        </a:p>
      </dgm:t>
    </dgm:pt>
    <dgm:pt modelId="{B7FC8CB0-248C-4C59-828A-8B493601ABF3}" type="parTrans" cxnId="{D7917D23-A22C-4722-A69C-B1BDECECA88A}">
      <dgm:prSet/>
      <dgm:spPr/>
      <dgm:t>
        <a:bodyPr/>
        <a:lstStyle/>
        <a:p>
          <a:endParaRPr lang="en-US"/>
        </a:p>
      </dgm:t>
    </dgm:pt>
    <dgm:pt modelId="{174E1ECD-506D-4F95-A969-8D045896EF41}" type="sibTrans" cxnId="{D7917D23-A22C-4722-A69C-B1BDECECA88A}">
      <dgm:prSet/>
      <dgm:spPr/>
      <dgm:t>
        <a:bodyPr/>
        <a:lstStyle/>
        <a:p>
          <a:endParaRPr lang="en-US"/>
        </a:p>
      </dgm:t>
    </dgm:pt>
    <dgm:pt modelId="{5C7C2CE3-1843-432B-9ABB-4CC73352DAF2}">
      <dgm:prSet phldrT="[Text]" custT="1"/>
      <dgm:spPr/>
      <dgm:t>
        <a:bodyPr/>
        <a:lstStyle/>
        <a:p>
          <a:endParaRPr lang="en-US" sz="2400" dirty="0">
            <a:solidFill>
              <a:schemeClr val="bg1"/>
            </a:solidFill>
          </a:endParaRPr>
        </a:p>
      </dgm:t>
    </dgm:pt>
    <dgm:pt modelId="{21D196C4-9933-4902-ADCF-4ECED096CF56}" type="parTrans" cxnId="{9962B8CB-D7E7-454F-BCB3-DAB67C7DD794}">
      <dgm:prSet/>
      <dgm:spPr/>
      <dgm:t>
        <a:bodyPr/>
        <a:lstStyle/>
        <a:p>
          <a:endParaRPr lang="en-US"/>
        </a:p>
      </dgm:t>
    </dgm:pt>
    <dgm:pt modelId="{1F463F7B-126C-485F-A188-9226F884BCE6}" type="sibTrans" cxnId="{9962B8CB-D7E7-454F-BCB3-DAB67C7DD794}">
      <dgm:prSet/>
      <dgm:spPr/>
      <dgm:t>
        <a:bodyPr/>
        <a:lstStyle/>
        <a:p>
          <a:endParaRPr lang="en-US"/>
        </a:p>
      </dgm:t>
    </dgm:pt>
    <dgm:pt modelId="{9A9D19CF-98AC-4D85-8286-BCBCEC946E2C}" type="pres">
      <dgm:prSet presAssocID="{96925EA8-65C5-41C1-9934-C4824388C667}" presName="Name0" presStyleCnt="0">
        <dgm:presLayoutVars>
          <dgm:chMax/>
          <dgm:chPref val="1"/>
          <dgm:dir/>
          <dgm:animOne val="branch"/>
          <dgm:animLvl val="lvl"/>
          <dgm:resizeHandles/>
        </dgm:presLayoutVars>
      </dgm:prSet>
      <dgm:spPr/>
    </dgm:pt>
    <dgm:pt modelId="{0C831CC4-D531-4C2A-B3CA-B62803C23BDD}" type="pres">
      <dgm:prSet presAssocID="{22537416-5374-4461-AD86-FB88E851D907}" presName="composite" presStyleCnt="0"/>
      <dgm:spPr/>
    </dgm:pt>
    <dgm:pt modelId="{34FD9D5B-3868-42EC-B200-31E45A32C94D}" type="pres">
      <dgm:prSet presAssocID="{22537416-5374-4461-AD86-FB88E851D907}" presName="ParentAccent1" presStyleLbl="alignNode1" presStyleIdx="0" presStyleCnt="34"/>
      <dgm:spPr/>
    </dgm:pt>
    <dgm:pt modelId="{CFF17CB0-8280-410F-B7E4-9C44489145E3}" type="pres">
      <dgm:prSet presAssocID="{22537416-5374-4461-AD86-FB88E851D907}" presName="ParentAccent2" presStyleLbl="alignNode1" presStyleIdx="1" presStyleCnt="34"/>
      <dgm:spPr>
        <a:solidFill>
          <a:schemeClr val="bg2"/>
        </a:solidFill>
      </dgm:spPr>
    </dgm:pt>
    <dgm:pt modelId="{BEB73780-BE3F-4D87-8B11-7A29ECACF43D}" type="pres">
      <dgm:prSet presAssocID="{22537416-5374-4461-AD86-FB88E851D907}" presName="ParentAccent3" presStyleLbl="alignNode1" presStyleIdx="2" presStyleCnt="34"/>
      <dgm:spPr/>
    </dgm:pt>
    <dgm:pt modelId="{B1F4C3F6-09A0-4046-9CCF-6F21A993812A}" type="pres">
      <dgm:prSet presAssocID="{22537416-5374-4461-AD86-FB88E851D907}" presName="ParentAccent4" presStyleLbl="alignNode1" presStyleIdx="3" presStyleCnt="34"/>
      <dgm:spPr/>
    </dgm:pt>
    <dgm:pt modelId="{BF9BD67B-B823-4850-A5E6-1E00EA3A4130}" type="pres">
      <dgm:prSet presAssocID="{22537416-5374-4461-AD86-FB88E851D907}" presName="ParentAccent5" presStyleLbl="alignNode1" presStyleIdx="4" presStyleCnt="34"/>
      <dgm:spPr/>
    </dgm:pt>
    <dgm:pt modelId="{3E1F9DAD-1688-4104-A7FE-BB040C7F12ED}" type="pres">
      <dgm:prSet presAssocID="{22537416-5374-4461-AD86-FB88E851D907}" presName="ParentAccent6" presStyleLbl="alignNode1" presStyleIdx="5" presStyleCnt="34"/>
      <dgm:spPr/>
    </dgm:pt>
    <dgm:pt modelId="{BADBA335-3249-4563-90FE-90EAEF85D901}" type="pres">
      <dgm:prSet presAssocID="{22537416-5374-4461-AD86-FB88E851D907}" presName="ParentAccent7" presStyleLbl="alignNode1" presStyleIdx="6" presStyleCnt="34"/>
      <dgm:spPr/>
    </dgm:pt>
    <dgm:pt modelId="{30221815-1671-41A9-BB0D-A7D384C7BB97}" type="pres">
      <dgm:prSet presAssocID="{22537416-5374-4461-AD86-FB88E851D907}" presName="ParentAccent8" presStyleLbl="alignNode1" presStyleIdx="7" presStyleCnt="34"/>
      <dgm:spPr/>
    </dgm:pt>
    <dgm:pt modelId="{1D19A4CC-6130-4D76-B58B-37D879E1BEF0}" type="pres">
      <dgm:prSet presAssocID="{22537416-5374-4461-AD86-FB88E851D907}" presName="ParentAccent9" presStyleLbl="alignNode1" presStyleIdx="8" presStyleCnt="34"/>
      <dgm:spPr/>
    </dgm:pt>
    <dgm:pt modelId="{7E1AFCEA-124E-408C-A207-C2FF168FB5E0}" type="pres">
      <dgm:prSet presAssocID="{22537416-5374-4461-AD86-FB88E851D907}" presName="ParentAccent10" presStyleLbl="alignNode1" presStyleIdx="9" presStyleCnt="34"/>
      <dgm:spPr/>
    </dgm:pt>
    <dgm:pt modelId="{1C0F901A-7137-4EF8-8380-6A708FA84BFC}" type="pres">
      <dgm:prSet presAssocID="{22537416-5374-4461-AD86-FB88E851D907}" presName="Parent" presStyleLbl="alignNode1" presStyleIdx="10" presStyleCnt="34">
        <dgm:presLayoutVars>
          <dgm:chMax val="5"/>
          <dgm:chPref val="3"/>
          <dgm:bulletEnabled val="1"/>
        </dgm:presLayoutVars>
      </dgm:prSet>
      <dgm:spPr/>
    </dgm:pt>
    <dgm:pt modelId="{34C0E3E7-2B9A-4811-820D-BC73BC1FDD3A}" type="pres">
      <dgm:prSet presAssocID="{AFC985CE-4521-473B-903E-8EA4ABEDA681}" presName="Child1Accent1" presStyleLbl="alignNode1" presStyleIdx="11" presStyleCnt="34"/>
      <dgm:spPr>
        <a:solidFill>
          <a:schemeClr val="accent5"/>
        </a:solidFill>
      </dgm:spPr>
    </dgm:pt>
    <dgm:pt modelId="{FA296FD4-C7EE-4628-90AD-192EF8120484}" type="pres">
      <dgm:prSet presAssocID="{AFC985CE-4521-473B-903E-8EA4ABEDA681}" presName="Child1Accent2" presStyleLbl="alignNode1" presStyleIdx="12" presStyleCnt="34"/>
      <dgm:spPr/>
    </dgm:pt>
    <dgm:pt modelId="{995A40E9-38C6-4BF9-BEE9-01C6F01F7FE4}" type="pres">
      <dgm:prSet presAssocID="{AFC985CE-4521-473B-903E-8EA4ABEDA681}" presName="Child1Accent3" presStyleLbl="alignNode1" presStyleIdx="13" presStyleCnt="34"/>
      <dgm:spPr/>
    </dgm:pt>
    <dgm:pt modelId="{55F1F7CD-D1C6-46DF-8F86-D1C3BB9ED9BB}" type="pres">
      <dgm:prSet presAssocID="{AFC985CE-4521-473B-903E-8EA4ABEDA681}" presName="Child1Accent4" presStyleLbl="alignNode1" presStyleIdx="14" presStyleCnt="34"/>
      <dgm:spPr/>
    </dgm:pt>
    <dgm:pt modelId="{8F7C05C5-599A-4F42-B082-8B7B55C9D94B}" type="pres">
      <dgm:prSet presAssocID="{AFC985CE-4521-473B-903E-8EA4ABEDA681}" presName="Child1Accent5" presStyleLbl="alignNode1" presStyleIdx="15" presStyleCnt="34"/>
      <dgm:spPr/>
    </dgm:pt>
    <dgm:pt modelId="{1742E549-1AC0-434B-9D7C-C41388C3D388}" type="pres">
      <dgm:prSet presAssocID="{AFC985CE-4521-473B-903E-8EA4ABEDA681}" presName="Child1Accent6" presStyleLbl="alignNode1" presStyleIdx="16" presStyleCnt="34"/>
      <dgm:spPr>
        <a:solidFill>
          <a:schemeClr val="bg2"/>
        </a:solidFill>
      </dgm:spPr>
    </dgm:pt>
    <dgm:pt modelId="{58E8998A-0683-4750-A674-18480692E064}" type="pres">
      <dgm:prSet presAssocID="{AFC985CE-4521-473B-903E-8EA4ABEDA681}" presName="Child1Accent7" presStyleLbl="alignNode1" presStyleIdx="17" presStyleCnt="34"/>
      <dgm:spPr/>
    </dgm:pt>
    <dgm:pt modelId="{76754F94-1BBD-4ECA-9D54-F68291E2DDA3}" type="pres">
      <dgm:prSet presAssocID="{AFC985CE-4521-473B-903E-8EA4ABEDA681}" presName="Child1Accent8" presStyleLbl="alignNode1" presStyleIdx="18" presStyleCnt="34"/>
      <dgm:spPr/>
    </dgm:pt>
    <dgm:pt modelId="{480CBE76-BAF2-4D34-802C-1AE64EDFECBB}" type="pres">
      <dgm:prSet presAssocID="{AFC985CE-4521-473B-903E-8EA4ABEDA681}" presName="Child1Accent9" presStyleLbl="alignNode1" presStyleIdx="19" presStyleCnt="34"/>
      <dgm:spPr/>
    </dgm:pt>
    <dgm:pt modelId="{CC499817-1DB6-4CE3-8C03-12B292D20474}" type="pres">
      <dgm:prSet presAssocID="{AFC985CE-4521-473B-903E-8EA4ABEDA681}" presName="Child1" presStyleLbl="revTx" presStyleIdx="0" presStyleCnt="3">
        <dgm:presLayoutVars>
          <dgm:chMax/>
          <dgm:chPref val="0"/>
          <dgm:bulletEnabled val="1"/>
        </dgm:presLayoutVars>
      </dgm:prSet>
      <dgm:spPr/>
    </dgm:pt>
    <dgm:pt modelId="{9AF6BD70-9DAD-48EB-AA49-86473328C9AF}" type="pres">
      <dgm:prSet presAssocID="{580F0899-2562-4FE2-AF5F-2E2D5CA3D04E}" presName="Child2Accent1" presStyleLbl="alignNode1" presStyleIdx="20" presStyleCnt="34"/>
      <dgm:spPr/>
    </dgm:pt>
    <dgm:pt modelId="{0296E93A-B32E-46C6-BA3D-8186FAA492B6}" type="pres">
      <dgm:prSet presAssocID="{580F0899-2562-4FE2-AF5F-2E2D5CA3D04E}" presName="Child2Accent2" presStyleLbl="alignNode1" presStyleIdx="21" presStyleCnt="34"/>
      <dgm:spPr>
        <a:solidFill>
          <a:schemeClr val="bg2"/>
        </a:solidFill>
      </dgm:spPr>
    </dgm:pt>
    <dgm:pt modelId="{52457DBA-4A16-45C6-9931-28C54BB5E8B2}" type="pres">
      <dgm:prSet presAssocID="{580F0899-2562-4FE2-AF5F-2E2D5CA3D04E}" presName="Child2Accent3" presStyleLbl="alignNode1" presStyleIdx="22" presStyleCnt="34"/>
      <dgm:spPr/>
    </dgm:pt>
    <dgm:pt modelId="{374CE258-8F46-475C-A166-362F6EEDC50F}" type="pres">
      <dgm:prSet presAssocID="{580F0899-2562-4FE2-AF5F-2E2D5CA3D04E}" presName="Child2Accent4" presStyleLbl="alignNode1" presStyleIdx="23" presStyleCnt="34"/>
      <dgm:spPr/>
    </dgm:pt>
    <dgm:pt modelId="{BCFC145F-1A6F-44CB-8A85-D8D6B6861120}" type="pres">
      <dgm:prSet presAssocID="{580F0899-2562-4FE2-AF5F-2E2D5CA3D04E}" presName="Child2Accent5" presStyleLbl="alignNode1" presStyleIdx="24" presStyleCnt="34"/>
      <dgm:spPr/>
    </dgm:pt>
    <dgm:pt modelId="{1D7C1DF8-E496-4DFF-B240-99828AFCABC3}" type="pres">
      <dgm:prSet presAssocID="{580F0899-2562-4FE2-AF5F-2E2D5CA3D04E}" presName="Child2Accent6" presStyleLbl="alignNode1" presStyleIdx="25" presStyleCnt="34"/>
      <dgm:spPr/>
    </dgm:pt>
    <dgm:pt modelId="{D3F402EE-F60C-441D-8C7F-E55D63A0273A}" type="pres">
      <dgm:prSet presAssocID="{580F0899-2562-4FE2-AF5F-2E2D5CA3D04E}" presName="Child2Accent7" presStyleLbl="alignNode1" presStyleIdx="26" presStyleCnt="34"/>
      <dgm:spPr/>
    </dgm:pt>
    <dgm:pt modelId="{2121097D-D8BD-40AA-B7BE-C79C96FA31C0}" type="pres">
      <dgm:prSet presAssocID="{580F0899-2562-4FE2-AF5F-2E2D5CA3D04E}" presName="Child2" presStyleLbl="revTx" presStyleIdx="1" presStyleCnt="3">
        <dgm:presLayoutVars>
          <dgm:chMax/>
          <dgm:chPref val="0"/>
          <dgm:bulletEnabled val="1"/>
        </dgm:presLayoutVars>
      </dgm:prSet>
      <dgm:spPr/>
    </dgm:pt>
    <dgm:pt modelId="{AECF811C-0B3E-4E5F-BEBF-57D194580771}" type="pres">
      <dgm:prSet presAssocID="{5C7C2CE3-1843-432B-9ABB-4CC73352DAF2}" presName="Child3Accent1" presStyleLbl="alignNode1" presStyleIdx="27" presStyleCnt="34"/>
      <dgm:spPr/>
    </dgm:pt>
    <dgm:pt modelId="{8424BE8C-81F4-4BB1-8E09-B9E00A24D9BB}" type="pres">
      <dgm:prSet presAssocID="{5C7C2CE3-1843-432B-9ABB-4CC73352DAF2}" presName="Child3Accent2" presStyleLbl="alignNode1" presStyleIdx="28" presStyleCnt="34"/>
      <dgm:spPr/>
    </dgm:pt>
    <dgm:pt modelId="{C89F5E28-738E-4191-886A-DC8FDC1C739A}" type="pres">
      <dgm:prSet presAssocID="{5C7C2CE3-1843-432B-9ABB-4CC73352DAF2}" presName="Child3Accent3" presStyleLbl="alignNode1" presStyleIdx="29" presStyleCnt="34"/>
      <dgm:spPr/>
    </dgm:pt>
    <dgm:pt modelId="{5FEFB3F9-E51D-4E3A-BF36-99A2044B5AD8}" type="pres">
      <dgm:prSet presAssocID="{5C7C2CE3-1843-432B-9ABB-4CC73352DAF2}" presName="Child3Accent4" presStyleLbl="alignNode1" presStyleIdx="30" presStyleCnt="34"/>
      <dgm:spPr/>
    </dgm:pt>
    <dgm:pt modelId="{BF6F68D1-C0F5-42F1-88C8-C569FAD26289}" type="pres">
      <dgm:prSet presAssocID="{5C7C2CE3-1843-432B-9ABB-4CC73352DAF2}" presName="Child3Accent5" presStyleLbl="alignNode1" presStyleIdx="31" presStyleCnt="34"/>
      <dgm:spPr>
        <a:solidFill>
          <a:schemeClr val="bg2"/>
        </a:solidFill>
      </dgm:spPr>
    </dgm:pt>
    <dgm:pt modelId="{50A062BA-4431-4945-8F28-C54110A176A6}" type="pres">
      <dgm:prSet presAssocID="{5C7C2CE3-1843-432B-9ABB-4CC73352DAF2}" presName="Child3Accent6" presStyleLbl="alignNode1" presStyleIdx="32" presStyleCnt="34"/>
      <dgm:spPr/>
    </dgm:pt>
    <dgm:pt modelId="{814D2850-D6FF-49F8-8E57-04983FBF5878}" type="pres">
      <dgm:prSet presAssocID="{5C7C2CE3-1843-432B-9ABB-4CC73352DAF2}" presName="Child3Accent7" presStyleLbl="alignNode1" presStyleIdx="33" presStyleCnt="34"/>
      <dgm:spPr/>
    </dgm:pt>
    <dgm:pt modelId="{064AEE90-74EF-4F80-9B88-3C4972831483}" type="pres">
      <dgm:prSet presAssocID="{5C7C2CE3-1843-432B-9ABB-4CC73352DAF2}" presName="Child3" presStyleLbl="revTx" presStyleIdx="2" presStyleCnt="3">
        <dgm:presLayoutVars>
          <dgm:chMax/>
          <dgm:chPref val="0"/>
          <dgm:bulletEnabled val="1"/>
        </dgm:presLayoutVars>
      </dgm:prSet>
      <dgm:spPr/>
    </dgm:pt>
  </dgm:ptLst>
  <dgm:cxnLst>
    <dgm:cxn modelId="{90C95A09-841C-4165-B704-8E689606143D}" srcId="{96925EA8-65C5-41C1-9934-C4824388C667}" destId="{22537416-5374-4461-AD86-FB88E851D907}" srcOrd="0" destOrd="0" parTransId="{950B2455-4EA4-4B48-9FC2-D2C42D824D6B}" sibTransId="{F0CD27C1-FA8C-47DD-8E3C-EEB4910C886C}"/>
    <dgm:cxn modelId="{D7917D23-A22C-4722-A69C-B1BDECECA88A}" srcId="{22537416-5374-4461-AD86-FB88E851D907}" destId="{580F0899-2562-4FE2-AF5F-2E2D5CA3D04E}" srcOrd="1" destOrd="0" parTransId="{B7FC8CB0-248C-4C59-828A-8B493601ABF3}" sibTransId="{174E1ECD-506D-4F95-A969-8D045896EF41}"/>
    <dgm:cxn modelId="{B5DD9547-8D78-4D23-9F22-53579AD6D307}" type="presOf" srcId="{96925EA8-65C5-41C1-9934-C4824388C667}" destId="{9A9D19CF-98AC-4D85-8286-BCBCEC946E2C}" srcOrd="0" destOrd="0" presId="urn:microsoft.com/office/officeart/2011/layout/ConvergingText"/>
    <dgm:cxn modelId="{8250388B-3B9F-42E2-BA2F-8EA89276A6FC}" type="presOf" srcId="{5C7C2CE3-1843-432B-9ABB-4CC73352DAF2}" destId="{064AEE90-74EF-4F80-9B88-3C4972831483}" srcOrd="0" destOrd="0" presId="urn:microsoft.com/office/officeart/2011/layout/ConvergingText"/>
    <dgm:cxn modelId="{2E206A91-ABF6-4C50-A3B4-7ACBBB22796B}" type="presOf" srcId="{AFC985CE-4521-473B-903E-8EA4ABEDA681}" destId="{CC499817-1DB6-4CE3-8C03-12B292D20474}" srcOrd="0" destOrd="0" presId="urn:microsoft.com/office/officeart/2011/layout/ConvergingText"/>
    <dgm:cxn modelId="{2C621B99-49DE-4507-95C0-72F20CE1E6BE}" type="presOf" srcId="{580F0899-2562-4FE2-AF5F-2E2D5CA3D04E}" destId="{2121097D-D8BD-40AA-B7BE-C79C96FA31C0}" srcOrd="0" destOrd="0" presId="urn:microsoft.com/office/officeart/2011/layout/ConvergingText"/>
    <dgm:cxn modelId="{B35131B2-4A15-4C0A-840A-75C4D2DEC7CE}" srcId="{22537416-5374-4461-AD86-FB88E851D907}" destId="{AFC985CE-4521-473B-903E-8EA4ABEDA681}" srcOrd="0" destOrd="0" parTransId="{7F68E530-5D35-4167-B14B-3E3805999F5A}" sibTransId="{3864AA13-DB4C-412D-9A18-0D77F04348DF}"/>
    <dgm:cxn modelId="{9962B8CB-D7E7-454F-BCB3-DAB67C7DD794}" srcId="{22537416-5374-4461-AD86-FB88E851D907}" destId="{5C7C2CE3-1843-432B-9ABB-4CC73352DAF2}" srcOrd="2" destOrd="0" parTransId="{21D196C4-9933-4902-ADCF-4ECED096CF56}" sibTransId="{1F463F7B-126C-485F-A188-9226F884BCE6}"/>
    <dgm:cxn modelId="{395C4FF9-9AD2-4A21-88BD-269FC234E877}" type="presOf" srcId="{22537416-5374-4461-AD86-FB88E851D907}" destId="{1C0F901A-7137-4EF8-8380-6A708FA84BFC}" srcOrd="0" destOrd="0" presId="urn:microsoft.com/office/officeart/2011/layout/ConvergingText"/>
    <dgm:cxn modelId="{E6E90D93-45F7-4E4A-AC59-EEB7768D8459}" type="presParOf" srcId="{9A9D19CF-98AC-4D85-8286-BCBCEC946E2C}" destId="{0C831CC4-D531-4C2A-B3CA-B62803C23BDD}" srcOrd="0" destOrd="0" presId="urn:microsoft.com/office/officeart/2011/layout/ConvergingText"/>
    <dgm:cxn modelId="{5398E92A-B849-4B89-9B0B-986C3305E96C}" type="presParOf" srcId="{0C831CC4-D531-4C2A-B3CA-B62803C23BDD}" destId="{34FD9D5B-3868-42EC-B200-31E45A32C94D}" srcOrd="0" destOrd="0" presId="urn:microsoft.com/office/officeart/2011/layout/ConvergingText"/>
    <dgm:cxn modelId="{3BBFD227-1F1A-4D38-A511-49E36F327BF3}" type="presParOf" srcId="{0C831CC4-D531-4C2A-B3CA-B62803C23BDD}" destId="{CFF17CB0-8280-410F-B7E4-9C44489145E3}" srcOrd="1" destOrd="0" presId="urn:microsoft.com/office/officeart/2011/layout/ConvergingText"/>
    <dgm:cxn modelId="{9AE72E78-B952-4696-AEE8-7AAE58352FDB}" type="presParOf" srcId="{0C831CC4-D531-4C2A-B3CA-B62803C23BDD}" destId="{BEB73780-BE3F-4D87-8B11-7A29ECACF43D}" srcOrd="2" destOrd="0" presId="urn:microsoft.com/office/officeart/2011/layout/ConvergingText"/>
    <dgm:cxn modelId="{246850C0-BFF2-4C46-B0D5-E7C02120D274}" type="presParOf" srcId="{0C831CC4-D531-4C2A-B3CA-B62803C23BDD}" destId="{B1F4C3F6-09A0-4046-9CCF-6F21A993812A}" srcOrd="3" destOrd="0" presId="urn:microsoft.com/office/officeart/2011/layout/ConvergingText"/>
    <dgm:cxn modelId="{DC552982-5793-44F5-812B-85798B307E68}" type="presParOf" srcId="{0C831CC4-D531-4C2A-B3CA-B62803C23BDD}" destId="{BF9BD67B-B823-4850-A5E6-1E00EA3A4130}" srcOrd="4" destOrd="0" presId="urn:microsoft.com/office/officeart/2011/layout/ConvergingText"/>
    <dgm:cxn modelId="{FA6219FD-A531-471C-B1A5-3EC3F609A3CA}" type="presParOf" srcId="{0C831CC4-D531-4C2A-B3CA-B62803C23BDD}" destId="{3E1F9DAD-1688-4104-A7FE-BB040C7F12ED}" srcOrd="5" destOrd="0" presId="urn:microsoft.com/office/officeart/2011/layout/ConvergingText"/>
    <dgm:cxn modelId="{F6454357-B5AF-4DD4-993F-4E0A315392A2}" type="presParOf" srcId="{0C831CC4-D531-4C2A-B3CA-B62803C23BDD}" destId="{BADBA335-3249-4563-90FE-90EAEF85D901}" srcOrd="6" destOrd="0" presId="urn:microsoft.com/office/officeart/2011/layout/ConvergingText"/>
    <dgm:cxn modelId="{C52F54B3-A0EB-4E7C-A1C0-9DFE5DC156CD}" type="presParOf" srcId="{0C831CC4-D531-4C2A-B3CA-B62803C23BDD}" destId="{30221815-1671-41A9-BB0D-A7D384C7BB97}" srcOrd="7" destOrd="0" presId="urn:microsoft.com/office/officeart/2011/layout/ConvergingText"/>
    <dgm:cxn modelId="{5D2D70CF-9833-4219-9891-17D5E4D6B154}" type="presParOf" srcId="{0C831CC4-D531-4C2A-B3CA-B62803C23BDD}" destId="{1D19A4CC-6130-4D76-B58B-37D879E1BEF0}" srcOrd="8" destOrd="0" presId="urn:microsoft.com/office/officeart/2011/layout/ConvergingText"/>
    <dgm:cxn modelId="{AA4BA9CB-1DD1-4FC1-A335-D04A71D2F276}" type="presParOf" srcId="{0C831CC4-D531-4C2A-B3CA-B62803C23BDD}" destId="{7E1AFCEA-124E-408C-A207-C2FF168FB5E0}" srcOrd="9" destOrd="0" presId="urn:microsoft.com/office/officeart/2011/layout/ConvergingText"/>
    <dgm:cxn modelId="{44D70808-7DCD-4CA0-8250-858A447E327A}" type="presParOf" srcId="{0C831CC4-D531-4C2A-B3CA-B62803C23BDD}" destId="{1C0F901A-7137-4EF8-8380-6A708FA84BFC}" srcOrd="10" destOrd="0" presId="urn:microsoft.com/office/officeart/2011/layout/ConvergingText"/>
    <dgm:cxn modelId="{3A46903A-912B-4A06-81F2-0C35989278E4}" type="presParOf" srcId="{0C831CC4-D531-4C2A-B3CA-B62803C23BDD}" destId="{34C0E3E7-2B9A-4811-820D-BC73BC1FDD3A}" srcOrd="11" destOrd="0" presId="urn:microsoft.com/office/officeart/2011/layout/ConvergingText"/>
    <dgm:cxn modelId="{EB62B25A-5E85-4BA3-BBE6-6E03508ABA9B}" type="presParOf" srcId="{0C831CC4-D531-4C2A-B3CA-B62803C23BDD}" destId="{FA296FD4-C7EE-4628-90AD-192EF8120484}" srcOrd="12" destOrd="0" presId="urn:microsoft.com/office/officeart/2011/layout/ConvergingText"/>
    <dgm:cxn modelId="{E15A5B91-0178-4A7B-8BDC-AD0F06214E5E}" type="presParOf" srcId="{0C831CC4-D531-4C2A-B3CA-B62803C23BDD}" destId="{995A40E9-38C6-4BF9-BEE9-01C6F01F7FE4}" srcOrd="13" destOrd="0" presId="urn:microsoft.com/office/officeart/2011/layout/ConvergingText"/>
    <dgm:cxn modelId="{DD0CD12C-2008-4A23-92C1-CEDA5B856E8E}" type="presParOf" srcId="{0C831CC4-D531-4C2A-B3CA-B62803C23BDD}" destId="{55F1F7CD-D1C6-46DF-8F86-D1C3BB9ED9BB}" srcOrd="14" destOrd="0" presId="urn:microsoft.com/office/officeart/2011/layout/ConvergingText"/>
    <dgm:cxn modelId="{FC87411D-C2EC-4358-9D31-C80CFE416D80}" type="presParOf" srcId="{0C831CC4-D531-4C2A-B3CA-B62803C23BDD}" destId="{8F7C05C5-599A-4F42-B082-8B7B55C9D94B}" srcOrd="15" destOrd="0" presId="urn:microsoft.com/office/officeart/2011/layout/ConvergingText"/>
    <dgm:cxn modelId="{47963B4F-0EFE-4B45-83C5-4EAE13CE93F6}" type="presParOf" srcId="{0C831CC4-D531-4C2A-B3CA-B62803C23BDD}" destId="{1742E549-1AC0-434B-9D7C-C41388C3D388}" srcOrd="16" destOrd="0" presId="urn:microsoft.com/office/officeart/2011/layout/ConvergingText"/>
    <dgm:cxn modelId="{15C65603-5EED-4348-BBD6-397F19E07E9E}" type="presParOf" srcId="{0C831CC4-D531-4C2A-B3CA-B62803C23BDD}" destId="{58E8998A-0683-4750-A674-18480692E064}" srcOrd="17" destOrd="0" presId="urn:microsoft.com/office/officeart/2011/layout/ConvergingText"/>
    <dgm:cxn modelId="{C8133E38-AD3C-4672-B702-B24C403D8F7B}" type="presParOf" srcId="{0C831CC4-D531-4C2A-B3CA-B62803C23BDD}" destId="{76754F94-1BBD-4ECA-9D54-F68291E2DDA3}" srcOrd="18" destOrd="0" presId="urn:microsoft.com/office/officeart/2011/layout/ConvergingText"/>
    <dgm:cxn modelId="{D53DEE6A-1826-478F-B06B-E83E03FEAE27}" type="presParOf" srcId="{0C831CC4-D531-4C2A-B3CA-B62803C23BDD}" destId="{480CBE76-BAF2-4D34-802C-1AE64EDFECBB}" srcOrd="19" destOrd="0" presId="urn:microsoft.com/office/officeart/2011/layout/ConvergingText"/>
    <dgm:cxn modelId="{4B15D22A-B1CB-415B-90FA-49C6DAB667B1}" type="presParOf" srcId="{0C831CC4-D531-4C2A-B3CA-B62803C23BDD}" destId="{CC499817-1DB6-4CE3-8C03-12B292D20474}" srcOrd="20" destOrd="0" presId="urn:microsoft.com/office/officeart/2011/layout/ConvergingText"/>
    <dgm:cxn modelId="{B10C4492-5C4F-41B2-85C5-4EA82F451958}" type="presParOf" srcId="{0C831CC4-D531-4C2A-B3CA-B62803C23BDD}" destId="{9AF6BD70-9DAD-48EB-AA49-86473328C9AF}" srcOrd="21" destOrd="0" presId="urn:microsoft.com/office/officeart/2011/layout/ConvergingText"/>
    <dgm:cxn modelId="{76ECACE1-4C0D-4FB9-B500-71C2CE461434}" type="presParOf" srcId="{0C831CC4-D531-4C2A-B3CA-B62803C23BDD}" destId="{0296E93A-B32E-46C6-BA3D-8186FAA492B6}" srcOrd="22" destOrd="0" presId="urn:microsoft.com/office/officeart/2011/layout/ConvergingText"/>
    <dgm:cxn modelId="{81891379-5412-4658-96D2-53C3240AA9C2}" type="presParOf" srcId="{0C831CC4-D531-4C2A-B3CA-B62803C23BDD}" destId="{52457DBA-4A16-45C6-9931-28C54BB5E8B2}" srcOrd="23" destOrd="0" presId="urn:microsoft.com/office/officeart/2011/layout/ConvergingText"/>
    <dgm:cxn modelId="{1F38809C-C8E6-49E5-982C-A693C1AC1FDA}" type="presParOf" srcId="{0C831CC4-D531-4C2A-B3CA-B62803C23BDD}" destId="{374CE258-8F46-475C-A166-362F6EEDC50F}" srcOrd="24" destOrd="0" presId="urn:microsoft.com/office/officeart/2011/layout/ConvergingText"/>
    <dgm:cxn modelId="{98C85B28-0607-4181-9127-567627EDD94E}" type="presParOf" srcId="{0C831CC4-D531-4C2A-B3CA-B62803C23BDD}" destId="{BCFC145F-1A6F-44CB-8A85-D8D6B6861120}" srcOrd="25" destOrd="0" presId="urn:microsoft.com/office/officeart/2011/layout/ConvergingText"/>
    <dgm:cxn modelId="{FB81C36A-A89C-426F-9AB5-6974048BE20F}" type="presParOf" srcId="{0C831CC4-D531-4C2A-B3CA-B62803C23BDD}" destId="{1D7C1DF8-E496-4DFF-B240-99828AFCABC3}" srcOrd="26" destOrd="0" presId="urn:microsoft.com/office/officeart/2011/layout/ConvergingText"/>
    <dgm:cxn modelId="{61572996-FFD9-43E1-909C-F7F7F5E9FB3D}" type="presParOf" srcId="{0C831CC4-D531-4C2A-B3CA-B62803C23BDD}" destId="{D3F402EE-F60C-441D-8C7F-E55D63A0273A}" srcOrd="27" destOrd="0" presId="urn:microsoft.com/office/officeart/2011/layout/ConvergingText"/>
    <dgm:cxn modelId="{CF0F9EF2-A4C1-4223-BEB7-630F0A336213}" type="presParOf" srcId="{0C831CC4-D531-4C2A-B3CA-B62803C23BDD}" destId="{2121097D-D8BD-40AA-B7BE-C79C96FA31C0}" srcOrd="28" destOrd="0" presId="urn:microsoft.com/office/officeart/2011/layout/ConvergingText"/>
    <dgm:cxn modelId="{97ECB28B-51A0-47FE-A658-D32D31966034}" type="presParOf" srcId="{0C831CC4-D531-4C2A-B3CA-B62803C23BDD}" destId="{AECF811C-0B3E-4E5F-BEBF-57D194580771}" srcOrd="29" destOrd="0" presId="urn:microsoft.com/office/officeart/2011/layout/ConvergingText"/>
    <dgm:cxn modelId="{9AE4B229-5DC1-4198-BD17-E4D1F3279F3D}" type="presParOf" srcId="{0C831CC4-D531-4C2A-B3CA-B62803C23BDD}" destId="{8424BE8C-81F4-4BB1-8E09-B9E00A24D9BB}" srcOrd="30" destOrd="0" presId="urn:microsoft.com/office/officeart/2011/layout/ConvergingText"/>
    <dgm:cxn modelId="{EB11666E-85FA-4AF0-AA4B-85BD4326B864}" type="presParOf" srcId="{0C831CC4-D531-4C2A-B3CA-B62803C23BDD}" destId="{C89F5E28-738E-4191-886A-DC8FDC1C739A}" srcOrd="31" destOrd="0" presId="urn:microsoft.com/office/officeart/2011/layout/ConvergingText"/>
    <dgm:cxn modelId="{2FC9D3C8-361D-4B5E-BD2B-E0E1365F69A8}" type="presParOf" srcId="{0C831CC4-D531-4C2A-B3CA-B62803C23BDD}" destId="{5FEFB3F9-E51D-4E3A-BF36-99A2044B5AD8}" srcOrd="32" destOrd="0" presId="urn:microsoft.com/office/officeart/2011/layout/ConvergingText"/>
    <dgm:cxn modelId="{AC3D1E3E-21F0-43E1-922B-662625BC34FE}" type="presParOf" srcId="{0C831CC4-D531-4C2A-B3CA-B62803C23BDD}" destId="{BF6F68D1-C0F5-42F1-88C8-C569FAD26289}" srcOrd="33" destOrd="0" presId="urn:microsoft.com/office/officeart/2011/layout/ConvergingText"/>
    <dgm:cxn modelId="{E3F9F02E-5A4E-443E-82E5-9F7C7DD6E0F2}" type="presParOf" srcId="{0C831CC4-D531-4C2A-B3CA-B62803C23BDD}" destId="{50A062BA-4431-4945-8F28-C54110A176A6}" srcOrd="34" destOrd="0" presId="urn:microsoft.com/office/officeart/2011/layout/ConvergingText"/>
    <dgm:cxn modelId="{F6275E75-A54C-4CE2-B01A-3DAC376CAE7A}" type="presParOf" srcId="{0C831CC4-D531-4C2A-B3CA-B62803C23BDD}" destId="{814D2850-D6FF-49F8-8E57-04983FBF5878}" srcOrd="35" destOrd="0" presId="urn:microsoft.com/office/officeart/2011/layout/ConvergingText"/>
    <dgm:cxn modelId="{F811DF36-0DCD-4658-9461-25A98BCA71EF}" type="presParOf" srcId="{0C831CC4-D531-4C2A-B3CA-B62803C23BDD}" destId="{064AEE90-74EF-4F80-9B88-3C4972831483}" srcOrd="36" destOrd="0" presId="urn:microsoft.com/office/officeart/2011/layout/ConvergingTex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7407861-FEF3-489F-B2B4-870153F9BB59}"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n-US"/>
        </a:p>
      </dgm:t>
    </dgm:pt>
    <dgm:pt modelId="{741E1ED8-4060-4DC7-8BB1-513C9F60FF96}">
      <dgm:prSet phldrT="[Text]"/>
      <dgm:spPr/>
      <dgm:t>
        <a:bodyPr/>
        <a:lstStyle/>
        <a:p>
          <a:r>
            <a:rPr lang="en-US" dirty="0"/>
            <a:t>1</a:t>
          </a:r>
        </a:p>
      </dgm:t>
    </dgm:pt>
    <dgm:pt modelId="{3DB48300-8ACB-4A87-A824-D5674031F983}" type="parTrans" cxnId="{72A85389-AA0B-4DFC-B184-F3CEB5818B92}">
      <dgm:prSet/>
      <dgm:spPr/>
      <dgm:t>
        <a:bodyPr/>
        <a:lstStyle/>
        <a:p>
          <a:endParaRPr lang="en-US"/>
        </a:p>
      </dgm:t>
    </dgm:pt>
    <dgm:pt modelId="{16C050BF-456C-4140-B86B-DFBEBD830AAC}" type="sibTrans" cxnId="{72A85389-AA0B-4DFC-B184-F3CEB5818B92}">
      <dgm:prSet/>
      <dgm:spPr/>
      <dgm:t>
        <a:bodyPr/>
        <a:lstStyle/>
        <a:p>
          <a:endParaRPr lang="en-US"/>
        </a:p>
      </dgm:t>
    </dgm:pt>
    <dgm:pt modelId="{7E8EDF01-D4FD-4C8D-96CE-F6C50FFECEC0}">
      <dgm:prSet phldrT="[Text]"/>
      <dgm:spPr/>
      <dgm:t>
        <a:bodyPr/>
        <a:lstStyle/>
        <a:p>
          <a:pPr>
            <a:buNone/>
          </a:pPr>
          <a:r>
            <a:rPr lang="en-US" dirty="0"/>
            <a:t>Hospitality and welcome</a:t>
          </a:r>
        </a:p>
      </dgm:t>
    </dgm:pt>
    <dgm:pt modelId="{10B707A4-2FB4-43C5-A21E-D878FCC35AA8}" type="parTrans" cxnId="{5FDAEAF8-F52E-4D65-AE51-DA9FA72B75C1}">
      <dgm:prSet/>
      <dgm:spPr/>
      <dgm:t>
        <a:bodyPr/>
        <a:lstStyle/>
        <a:p>
          <a:endParaRPr lang="en-US"/>
        </a:p>
      </dgm:t>
    </dgm:pt>
    <dgm:pt modelId="{B0095E5F-71E7-4F28-AD02-F6DD39DAEE20}" type="sibTrans" cxnId="{5FDAEAF8-F52E-4D65-AE51-DA9FA72B75C1}">
      <dgm:prSet/>
      <dgm:spPr/>
      <dgm:t>
        <a:bodyPr/>
        <a:lstStyle/>
        <a:p>
          <a:endParaRPr lang="en-US"/>
        </a:p>
      </dgm:t>
    </dgm:pt>
    <dgm:pt modelId="{F32BD3F3-D4E4-44BD-B850-2310AA541C12}">
      <dgm:prSet phldrT="[Text]"/>
      <dgm:spPr/>
      <dgm:t>
        <a:bodyPr/>
        <a:lstStyle/>
        <a:p>
          <a:r>
            <a:rPr lang="en-US" dirty="0"/>
            <a:t>2</a:t>
          </a:r>
        </a:p>
      </dgm:t>
    </dgm:pt>
    <dgm:pt modelId="{EB49FBD1-7264-4ADE-B45E-A9EE40593F45}" type="parTrans" cxnId="{D6DDE2B1-6225-4968-B83F-2D089463948D}">
      <dgm:prSet/>
      <dgm:spPr/>
      <dgm:t>
        <a:bodyPr/>
        <a:lstStyle/>
        <a:p>
          <a:endParaRPr lang="en-US"/>
        </a:p>
      </dgm:t>
    </dgm:pt>
    <dgm:pt modelId="{9FDCBB3D-1475-4280-89CD-E3FB42D97865}" type="sibTrans" cxnId="{D6DDE2B1-6225-4968-B83F-2D089463948D}">
      <dgm:prSet/>
      <dgm:spPr/>
      <dgm:t>
        <a:bodyPr/>
        <a:lstStyle/>
        <a:p>
          <a:endParaRPr lang="en-US"/>
        </a:p>
      </dgm:t>
    </dgm:pt>
    <dgm:pt modelId="{5B1369AD-790B-40AF-A31E-E411C9D4B7D8}">
      <dgm:prSet phldrT="[Text]"/>
      <dgm:spPr/>
      <dgm:t>
        <a:bodyPr/>
        <a:lstStyle/>
        <a:p>
          <a:pPr>
            <a:buNone/>
          </a:pPr>
          <a:r>
            <a:rPr lang="en-US" dirty="0"/>
            <a:t>Extended listening and reflection</a:t>
          </a:r>
        </a:p>
      </dgm:t>
    </dgm:pt>
    <dgm:pt modelId="{F2C66E07-7546-42CA-9331-00EA514F2FB7}" type="parTrans" cxnId="{3D1067FF-B1BC-483F-BEA5-7CB9650B65C3}">
      <dgm:prSet/>
      <dgm:spPr/>
      <dgm:t>
        <a:bodyPr/>
        <a:lstStyle/>
        <a:p>
          <a:endParaRPr lang="en-US"/>
        </a:p>
      </dgm:t>
    </dgm:pt>
    <dgm:pt modelId="{B642DADA-6BD6-4C21-8D0D-72E6443DBA6A}" type="sibTrans" cxnId="{3D1067FF-B1BC-483F-BEA5-7CB9650B65C3}">
      <dgm:prSet/>
      <dgm:spPr/>
      <dgm:t>
        <a:bodyPr/>
        <a:lstStyle/>
        <a:p>
          <a:endParaRPr lang="en-US"/>
        </a:p>
      </dgm:t>
    </dgm:pt>
    <dgm:pt modelId="{1C56125D-624E-4323-8A1F-7972C2042EA8}">
      <dgm:prSet phldrT="[Text]"/>
      <dgm:spPr/>
      <dgm:t>
        <a:bodyPr/>
        <a:lstStyle/>
        <a:p>
          <a:r>
            <a:rPr lang="en-US" dirty="0"/>
            <a:t>3</a:t>
          </a:r>
        </a:p>
      </dgm:t>
    </dgm:pt>
    <dgm:pt modelId="{DC78E5BF-8744-40CF-8296-2C88FBED216A}" type="parTrans" cxnId="{3780D79A-8FDE-42D0-80A0-222A5A8CE6D0}">
      <dgm:prSet/>
      <dgm:spPr/>
      <dgm:t>
        <a:bodyPr/>
        <a:lstStyle/>
        <a:p>
          <a:endParaRPr lang="en-US"/>
        </a:p>
      </dgm:t>
    </dgm:pt>
    <dgm:pt modelId="{51A82AD7-F8A6-4F56-830E-4AF2DF200FF2}" type="sibTrans" cxnId="{3780D79A-8FDE-42D0-80A0-222A5A8CE6D0}">
      <dgm:prSet/>
      <dgm:spPr/>
      <dgm:t>
        <a:bodyPr/>
        <a:lstStyle/>
        <a:p>
          <a:endParaRPr lang="en-US"/>
        </a:p>
      </dgm:t>
    </dgm:pt>
    <dgm:pt modelId="{457E7FAF-A259-4E8E-877D-6B94187CCC99}">
      <dgm:prSet phldrT="[Text]"/>
      <dgm:spPr/>
      <dgm:t>
        <a:bodyPr/>
        <a:lstStyle/>
        <a:p>
          <a:pPr>
            <a:buNone/>
          </a:pPr>
          <a:r>
            <a:rPr lang="en-US" dirty="0"/>
            <a:t>Periods of silent reflection and communal discernment</a:t>
          </a:r>
        </a:p>
      </dgm:t>
    </dgm:pt>
    <dgm:pt modelId="{DCE92F18-9D06-44AD-AE9A-0E3023FF55B4}" type="parTrans" cxnId="{1939E9C1-044B-4998-B747-7336E0A12B63}">
      <dgm:prSet/>
      <dgm:spPr/>
      <dgm:t>
        <a:bodyPr/>
        <a:lstStyle/>
        <a:p>
          <a:endParaRPr lang="en-US"/>
        </a:p>
      </dgm:t>
    </dgm:pt>
    <dgm:pt modelId="{AB4423E8-37C8-4EF5-AD70-C594F51A3228}" type="sibTrans" cxnId="{1939E9C1-044B-4998-B747-7336E0A12B63}">
      <dgm:prSet/>
      <dgm:spPr/>
      <dgm:t>
        <a:bodyPr/>
        <a:lstStyle/>
        <a:p>
          <a:endParaRPr lang="en-US"/>
        </a:p>
      </dgm:t>
    </dgm:pt>
    <dgm:pt modelId="{2D81DFDE-CE98-47B5-8915-97AA796A413F}">
      <dgm:prSet/>
      <dgm:spPr/>
      <dgm:t>
        <a:bodyPr/>
        <a:lstStyle/>
        <a:p>
          <a:r>
            <a:rPr lang="en-US" dirty="0"/>
            <a:t>4</a:t>
          </a:r>
        </a:p>
      </dgm:t>
    </dgm:pt>
    <dgm:pt modelId="{C6280A21-8E8F-4806-B0E7-CAEA663C6429}" type="parTrans" cxnId="{E1DCF8F2-BFE5-4E52-9540-D6244458A7E5}">
      <dgm:prSet/>
      <dgm:spPr/>
      <dgm:t>
        <a:bodyPr/>
        <a:lstStyle/>
        <a:p>
          <a:endParaRPr lang="en-US"/>
        </a:p>
      </dgm:t>
    </dgm:pt>
    <dgm:pt modelId="{98877ED4-9ABD-4525-8913-6F8B94BA100C}" type="sibTrans" cxnId="{E1DCF8F2-BFE5-4E52-9540-D6244458A7E5}">
      <dgm:prSet/>
      <dgm:spPr/>
      <dgm:t>
        <a:bodyPr/>
        <a:lstStyle/>
        <a:p>
          <a:endParaRPr lang="en-US"/>
        </a:p>
      </dgm:t>
    </dgm:pt>
    <dgm:pt modelId="{908F51D4-177E-4D29-A0EF-5252477EBB69}">
      <dgm:prSet/>
      <dgm:spPr/>
      <dgm:t>
        <a:bodyPr/>
        <a:lstStyle/>
        <a:p>
          <a:r>
            <a:rPr lang="en-US" dirty="0"/>
            <a:t>5</a:t>
          </a:r>
        </a:p>
      </dgm:t>
    </dgm:pt>
    <dgm:pt modelId="{3FEB614E-8248-45DD-B381-EE9079D0C50E}" type="parTrans" cxnId="{5EEB4D5A-115B-4552-BE0B-6D3B8C62F8C9}">
      <dgm:prSet/>
      <dgm:spPr/>
      <dgm:t>
        <a:bodyPr/>
        <a:lstStyle/>
        <a:p>
          <a:endParaRPr lang="en-US"/>
        </a:p>
      </dgm:t>
    </dgm:pt>
    <dgm:pt modelId="{F496830C-D21A-488C-BBF3-B1AA4F00355E}" type="sibTrans" cxnId="{5EEB4D5A-115B-4552-BE0B-6D3B8C62F8C9}">
      <dgm:prSet/>
      <dgm:spPr/>
      <dgm:t>
        <a:bodyPr/>
        <a:lstStyle/>
        <a:p>
          <a:endParaRPr lang="en-US"/>
        </a:p>
      </dgm:t>
    </dgm:pt>
    <dgm:pt modelId="{767A39C0-6AE5-401B-B822-C74F603EE278}">
      <dgm:prSet/>
      <dgm:spPr/>
      <dgm:t>
        <a:bodyPr/>
        <a:lstStyle/>
        <a:p>
          <a:pPr>
            <a:buNone/>
          </a:pPr>
          <a:r>
            <a:rPr lang="en-US" dirty="0"/>
            <a:t>Checking biases and preconceptions</a:t>
          </a:r>
        </a:p>
      </dgm:t>
    </dgm:pt>
    <dgm:pt modelId="{24FA5025-21AD-4920-B7E7-5DC95380DB8E}" type="parTrans" cxnId="{830F7216-CEA4-4F2A-9509-2684562A9E6D}">
      <dgm:prSet/>
      <dgm:spPr/>
      <dgm:t>
        <a:bodyPr/>
        <a:lstStyle/>
        <a:p>
          <a:endParaRPr lang="en-US"/>
        </a:p>
      </dgm:t>
    </dgm:pt>
    <dgm:pt modelId="{5B08C0FA-3E42-4DA5-80A0-E00A2C1A8203}" type="sibTrans" cxnId="{830F7216-CEA4-4F2A-9509-2684562A9E6D}">
      <dgm:prSet/>
      <dgm:spPr/>
      <dgm:t>
        <a:bodyPr/>
        <a:lstStyle/>
        <a:p>
          <a:endParaRPr lang="en-US"/>
        </a:p>
      </dgm:t>
    </dgm:pt>
    <dgm:pt modelId="{9EA110EE-5FF4-4ECD-B008-F6AFDFFBBFBA}">
      <dgm:prSet/>
      <dgm:spPr/>
      <dgm:t>
        <a:bodyPr/>
        <a:lstStyle/>
        <a:p>
          <a:pPr>
            <a:buNone/>
          </a:pPr>
          <a:r>
            <a:rPr lang="en-US" dirty="0"/>
            <a:t>Resources and journaling between sessions</a:t>
          </a:r>
        </a:p>
      </dgm:t>
    </dgm:pt>
    <dgm:pt modelId="{4259CC7A-418F-4723-BD21-F90EBDCE562A}" type="parTrans" cxnId="{05A2CEE2-E52B-41C2-A0B7-4790F48DEB9B}">
      <dgm:prSet/>
      <dgm:spPr/>
      <dgm:t>
        <a:bodyPr/>
        <a:lstStyle/>
        <a:p>
          <a:endParaRPr lang="en-US"/>
        </a:p>
      </dgm:t>
    </dgm:pt>
    <dgm:pt modelId="{4D637759-71EB-4ABB-A708-F25469A44F21}" type="sibTrans" cxnId="{05A2CEE2-E52B-41C2-A0B7-4790F48DEB9B}">
      <dgm:prSet/>
      <dgm:spPr/>
      <dgm:t>
        <a:bodyPr/>
        <a:lstStyle/>
        <a:p>
          <a:endParaRPr lang="en-US"/>
        </a:p>
      </dgm:t>
    </dgm:pt>
    <dgm:pt modelId="{4846AC41-A4B0-48E5-9E8F-4E1563F0AD77}" type="pres">
      <dgm:prSet presAssocID="{77407861-FEF3-489F-B2B4-870153F9BB59}" presName="Name0" presStyleCnt="0">
        <dgm:presLayoutVars>
          <dgm:dir/>
          <dgm:animLvl val="lvl"/>
          <dgm:resizeHandles val="exact"/>
        </dgm:presLayoutVars>
      </dgm:prSet>
      <dgm:spPr/>
    </dgm:pt>
    <dgm:pt modelId="{B3851DB0-873B-41DB-A12F-0B5837AA6E85}" type="pres">
      <dgm:prSet presAssocID="{741E1ED8-4060-4DC7-8BB1-513C9F60FF96}" presName="linNode" presStyleCnt="0"/>
      <dgm:spPr/>
    </dgm:pt>
    <dgm:pt modelId="{0650D0AC-BA49-401D-AB0E-0DD5A13AAB0F}" type="pres">
      <dgm:prSet presAssocID="{741E1ED8-4060-4DC7-8BB1-513C9F60FF96}" presName="parentText" presStyleLbl="node1" presStyleIdx="0" presStyleCnt="5">
        <dgm:presLayoutVars>
          <dgm:chMax val="1"/>
          <dgm:bulletEnabled val="1"/>
        </dgm:presLayoutVars>
      </dgm:prSet>
      <dgm:spPr/>
    </dgm:pt>
    <dgm:pt modelId="{38C232EF-5AF8-4F51-9C68-D94948532C10}" type="pres">
      <dgm:prSet presAssocID="{741E1ED8-4060-4DC7-8BB1-513C9F60FF96}" presName="descendantText" presStyleLbl="alignAccFollowNode1" presStyleIdx="0" presStyleCnt="5">
        <dgm:presLayoutVars>
          <dgm:bulletEnabled val="1"/>
        </dgm:presLayoutVars>
      </dgm:prSet>
      <dgm:spPr/>
    </dgm:pt>
    <dgm:pt modelId="{7F9CD710-2C23-4E57-9AAA-D5508EA823D1}" type="pres">
      <dgm:prSet presAssocID="{16C050BF-456C-4140-B86B-DFBEBD830AAC}" presName="sp" presStyleCnt="0"/>
      <dgm:spPr/>
    </dgm:pt>
    <dgm:pt modelId="{D78E360F-6621-426A-B922-DA50B07C5DC4}" type="pres">
      <dgm:prSet presAssocID="{F32BD3F3-D4E4-44BD-B850-2310AA541C12}" presName="linNode" presStyleCnt="0"/>
      <dgm:spPr/>
    </dgm:pt>
    <dgm:pt modelId="{8CA708F0-5B3C-4B1A-8CF9-589B3DAD8950}" type="pres">
      <dgm:prSet presAssocID="{F32BD3F3-D4E4-44BD-B850-2310AA541C12}" presName="parentText" presStyleLbl="node1" presStyleIdx="1" presStyleCnt="5">
        <dgm:presLayoutVars>
          <dgm:chMax val="1"/>
          <dgm:bulletEnabled val="1"/>
        </dgm:presLayoutVars>
      </dgm:prSet>
      <dgm:spPr/>
    </dgm:pt>
    <dgm:pt modelId="{39F51753-FCC8-4475-A43A-6F3C20B698E5}" type="pres">
      <dgm:prSet presAssocID="{F32BD3F3-D4E4-44BD-B850-2310AA541C12}" presName="descendantText" presStyleLbl="alignAccFollowNode1" presStyleIdx="1" presStyleCnt="5">
        <dgm:presLayoutVars>
          <dgm:bulletEnabled val="1"/>
        </dgm:presLayoutVars>
      </dgm:prSet>
      <dgm:spPr/>
    </dgm:pt>
    <dgm:pt modelId="{303506B3-0D1A-49F2-8979-195C9D6A702E}" type="pres">
      <dgm:prSet presAssocID="{9FDCBB3D-1475-4280-89CD-E3FB42D97865}" presName="sp" presStyleCnt="0"/>
      <dgm:spPr/>
    </dgm:pt>
    <dgm:pt modelId="{EC442315-E71A-40BF-97AF-E0DE9E9ED36E}" type="pres">
      <dgm:prSet presAssocID="{1C56125D-624E-4323-8A1F-7972C2042EA8}" presName="linNode" presStyleCnt="0"/>
      <dgm:spPr/>
    </dgm:pt>
    <dgm:pt modelId="{FE139BE7-17E8-4C2D-9FCB-803A25F85C7E}" type="pres">
      <dgm:prSet presAssocID="{1C56125D-624E-4323-8A1F-7972C2042EA8}" presName="parentText" presStyleLbl="node1" presStyleIdx="2" presStyleCnt="5">
        <dgm:presLayoutVars>
          <dgm:chMax val="1"/>
          <dgm:bulletEnabled val="1"/>
        </dgm:presLayoutVars>
      </dgm:prSet>
      <dgm:spPr/>
    </dgm:pt>
    <dgm:pt modelId="{8F10DE3B-3C1C-4F5C-8813-64B154045C45}" type="pres">
      <dgm:prSet presAssocID="{1C56125D-624E-4323-8A1F-7972C2042EA8}" presName="descendantText" presStyleLbl="alignAccFollowNode1" presStyleIdx="2" presStyleCnt="5">
        <dgm:presLayoutVars>
          <dgm:bulletEnabled val="1"/>
        </dgm:presLayoutVars>
      </dgm:prSet>
      <dgm:spPr/>
    </dgm:pt>
    <dgm:pt modelId="{0DA86007-BA6B-4C20-8C8E-27DDF201408E}" type="pres">
      <dgm:prSet presAssocID="{51A82AD7-F8A6-4F56-830E-4AF2DF200FF2}" presName="sp" presStyleCnt="0"/>
      <dgm:spPr/>
    </dgm:pt>
    <dgm:pt modelId="{3F61FD98-9751-4BB5-A15C-25AB6005BD3D}" type="pres">
      <dgm:prSet presAssocID="{2D81DFDE-CE98-47B5-8915-97AA796A413F}" presName="linNode" presStyleCnt="0"/>
      <dgm:spPr/>
    </dgm:pt>
    <dgm:pt modelId="{AC179122-576C-4010-8D1A-FDD454B2B9F2}" type="pres">
      <dgm:prSet presAssocID="{2D81DFDE-CE98-47B5-8915-97AA796A413F}" presName="parentText" presStyleLbl="node1" presStyleIdx="3" presStyleCnt="5">
        <dgm:presLayoutVars>
          <dgm:chMax val="1"/>
          <dgm:bulletEnabled val="1"/>
        </dgm:presLayoutVars>
      </dgm:prSet>
      <dgm:spPr/>
    </dgm:pt>
    <dgm:pt modelId="{C51E91B8-A883-4391-8B03-4F801E23D8E7}" type="pres">
      <dgm:prSet presAssocID="{2D81DFDE-CE98-47B5-8915-97AA796A413F}" presName="descendantText" presStyleLbl="alignAccFollowNode1" presStyleIdx="3" presStyleCnt="5">
        <dgm:presLayoutVars>
          <dgm:bulletEnabled val="1"/>
        </dgm:presLayoutVars>
      </dgm:prSet>
      <dgm:spPr/>
    </dgm:pt>
    <dgm:pt modelId="{E87527E5-BCFF-44A4-882E-5748A0A21205}" type="pres">
      <dgm:prSet presAssocID="{98877ED4-9ABD-4525-8913-6F8B94BA100C}" presName="sp" presStyleCnt="0"/>
      <dgm:spPr/>
    </dgm:pt>
    <dgm:pt modelId="{1F8D6684-1AE1-491B-A5A8-7CCD0A24C21A}" type="pres">
      <dgm:prSet presAssocID="{908F51D4-177E-4D29-A0EF-5252477EBB69}" presName="linNode" presStyleCnt="0"/>
      <dgm:spPr/>
    </dgm:pt>
    <dgm:pt modelId="{606904B2-3FE3-4A7A-BDA7-1DD9A45C8F2A}" type="pres">
      <dgm:prSet presAssocID="{908F51D4-177E-4D29-A0EF-5252477EBB69}" presName="parentText" presStyleLbl="node1" presStyleIdx="4" presStyleCnt="5">
        <dgm:presLayoutVars>
          <dgm:chMax val="1"/>
          <dgm:bulletEnabled val="1"/>
        </dgm:presLayoutVars>
      </dgm:prSet>
      <dgm:spPr/>
    </dgm:pt>
    <dgm:pt modelId="{58EF402A-A998-415C-AEC2-E1197FE54845}" type="pres">
      <dgm:prSet presAssocID="{908F51D4-177E-4D29-A0EF-5252477EBB69}" presName="descendantText" presStyleLbl="alignAccFollowNode1" presStyleIdx="4" presStyleCnt="5">
        <dgm:presLayoutVars>
          <dgm:bulletEnabled val="1"/>
        </dgm:presLayoutVars>
      </dgm:prSet>
      <dgm:spPr/>
    </dgm:pt>
  </dgm:ptLst>
  <dgm:cxnLst>
    <dgm:cxn modelId="{FB3BB508-B4AD-4EEC-8B03-9A22B96C7D44}" type="presOf" srcId="{741E1ED8-4060-4DC7-8BB1-513C9F60FF96}" destId="{0650D0AC-BA49-401D-AB0E-0DD5A13AAB0F}" srcOrd="0" destOrd="0" presId="urn:microsoft.com/office/officeart/2005/8/layout/vList5"/>
    <dgm:cxn modelId="{3FED1E0C-1EB5-4DE8-B97C-EF6742D4AE68}" type="presOf" srcId="{908F51D4-177E-4D29-A0EF-5252477EBB69}" destId="{606904B2-3FE3-4A7A-BDA7-1DD9A45C8F2A}" srcOrd="0" destOrd="0" presId="urn:microsoft.com/office/officeart/2005/8/layout/vList5"/>
    <dgm:cxn modelId="{830F7216-CEA4-4F2A-9509-2684562A9E6D}" srcId="{2D81DFDE-CE98-47B5-8915-97AA796A413F}" destId="{767A39C0-6AE5-401B-B822-C74F603EE278}" srcOrd="0" destOrd="0" parTransId="{24FA5025-21AD-4920-B7E7-5DC95380DB8E}" sibTransId="{5B08C0FA-3E42-4DA5-80A0-E00A2C1A8203}"/>
    <dgm:cxn modelId="{B2C7D540-6BF8-4560-808B-BFF56785054F}" type="presOf" srcId="{457E7FAF-A259-4E8E-877D-6B94187CCC99}" destId="{8F10DE3B-3C1C-4F5C-8813-64B154045C45}" srcOrd="0" destOrd="0" presId="urn:microsoft.com/office/officeart/2005/8/layout/vList5"/>
    <dgm:cxn modelId="{F2CB9A52-0D9F-4E94-A00A-7376463D8F1F}" type="presOf" srcId="{9EA110EE-5FF4-4ECD-B008-F6AFDFFBBFBA}" destId="{58EF402A-A998-415C-AEC2-E1197FE54845}" srcOrd="0" destOrd="0" presId="urn:microsoft.com/office/officeart/2005/8/layout/vList5"/>
    <dgm:cxn modelId="{DC92D355-5528-4ED9-80B8-2AB9C6755910}" type="presOf" srcId="{2D81DFDE-CE98-47B5-8915-97AA796A413F}" destId="{AC179122-576C-4010-8D1A-FDD454B2B9F2}" srcOrd="0" destOrd="0" presId="urn:microsoft.com/office/officeart/2005/8/layout/vList5"/>
    <dgm:cxn modelId="{5FAFCF58-8A5D-478F-A95E-BD552F90C8CD}" type="presOf" srcId="{767A39C0-6AE5-401B-B822-C74F603EE278}" destId="{C51E91B8-A883-4391-8B03-4F801E23D8E7}" srcOrd="0" destOrd="0" presId="urn:microsoft.com/office/officeart/2005/8/layout/vList5"/>
    <dgm:cxn modelId="{5EEB4D5A-115B-4552-BE0B-6D3B8C62F8C9}" srcId="{77407861-FEF3-489F-B2B4-870153F9BB59}" destId="{908F51D4-177E-4D29-A0EF-5252477EBB69}" srcOrd="4" destOrd="0" parTransId="{3FEB614E-8248-45DD-B381-EE9079D0C50E}" sibTransId="{F496830C-D21A-488C-BBF3-B1AA4F00355E}"/>
    <dgm:cxn modelId="{6FBE7B84-8BF8-444E-8E23-2FB86FE4101E}" type="presOf" srcId="{77407861-FEF3-489F-B2B4-870153F9BB59}" destId="{4846AC41-A4B0-48E5-9E8F-4E1563F0AD77}" srcOrd="0" destOrd="0" presId="urn:microsoft.com/office/officeart/2005/8/layout/vList5"/>
    <dgm:cxn modelId="{72A85389-AA0B-4DFC-B184-F3CEB5818B92}" srcId="{77407861-FEF3-489F-B2B4-870153F9BB59}" destId="{741E1ED8-4060-4DC7-8BB1-513C9F60FF96}" srcOrd="0" destOrd="0" parTransId="{3DB48300-8ACB-4A87-A824-D5674031F983}" sibTransId="{16C050BF-456C-4140-B86B-DFBEBD830AAC}"/>
    <dgm:cxn modelId="{3780D79A-8FDE-42D0-80A0-222A5A8CE6D0}" srcId="{77407861-FEF3-489F-B2B4-870153F9BB59}" destId="{1C56125D-624E-4323-8A1F-7972C2042EA8}" srcOrd="2" destOrd="0" parTransId="{DC78E5BF-8744-40CF-8296-2C88FBED216A}" sibTransId="{51A82AD7-F8A6-4F56-830E-4AF2DF200FF2}"/>
    <dgm:cxn modelId="{D27224A7-7302-4A67-87AA-439C710ED9AF}" type="presOf" srcId="{7E8EDF01-D4FD-4C8D-96CE-F6C50FFECEC0}" destId="{38C232EF-5AF8-4F51-9C68-D94948532C10}" srcOrd="0" destOrd="0" presId="urn:microsoft.com/office/officeart/2005/8/layout/vList5"/>
    <dgm:cxn modelId="{D6DDE2B1-6225-4968-B83F-2D089463948D}" srcId="{77407861-FEF3-489F-B2B4-870153F9BB59}" destId="{F32BD3F3-D4E4-44BD-B850-2310AA541C12}" srcOrd="1" destOrd="0" parTransId="{EB49FBD1-7264-4ADE-B45E-A9EE40593F45}" sibTransId="{9FDCBB3D-1475-4280-89CD-E3FB42D97865}"/>
    <dgm:cxn modelId="{B6037BB2-7E85-4044-A37D-3D74407D2FB3}" type="presOf" srcId="{F32BD3F3-D4E4-44BD-B850-2310AA541C12}" destId="{8CA708F0-5B3C-4B1A-8CF9-589B3DAD8950}" srcOrd="0" destOrd="0" presId="urn:microsoft.com/office/officeart/2005/8/layout/vList5"/>
    <dgm:cxn modelId="{1939E9C1-044B-4998-B747-7336E0A12B63}" srcId="{1C56125D-624E-4323-8A1F-7972C2042EA8}" destId="{457E7FAF-A259-4E8E-877D-6B94187CCC99}" srcOrd="0" destOrd="0" parTransId="{DCE92F18-9D06-44AD-AE9A-0E3023FF55B4}" sibTransId="{AB4423E8-37C8-4EF5-AD70-C594F51A3228}"/>
    <dgm:cxn modelId="{05A2CEE2-E52B-41C2-A0B7-4790F48DEB9B}" srcId="{908F51D4-177E-4D29-A0EF-5252477EBB69}" destId="{9EA110EE-5FF4-4ECD-B008-F6AFDFFBBFBA}" srcOrd="0" destOrd="0" parTransId="{4259CC7A-418F-4723-BD21-F90EBDCE562A}" sibTransId="{4D637759-71EB-4ABB-A708-F25469A44F21}"/>
    <dgm:cxn modelId="{E1DCF8F2-BFE5-4E52-9540-D6244458A7E5}" srcId="{77407861-FEF3-489F-B2B4-870153F9BB59}" destId="{2D81DFDE-CE98-47B5-8915-97AA796A413F}" srcOrd="3" destOrd="0" parTransId="{C6280A21-8E8F-4806-B0E7-CAEA663C6429}" sibTransId="{98877ED4-9ABD-4525-8913-6F8B94BA100C}"/>
    <dgm:cxn modelId="{D39DEDF4-DF34-4829-A270-12A6F90D89BE}" type="presOf" srcId="{5B1369AD-790B-40AF-A31E-E411C9D4B7D8}" destId="{39F51753-FCC8-4475-A43A-6F3C20B698E5}" srcOrd="0" destOrd="0" presId="urn:microsoft.com/office/officeart/2005/8/layout/vList5"/>
    <dgm:cxn modelId="{5FDAEAF8-F52E-4D65-AE51-DA9FA72B75C1}" srcId="{741E1ED8-4060-4DC7-8BB1-513C9F60FF96}" destId="{7E8EDF01-D4FD-4C8D-96CE-F6C50FFECEC0}" srcOrd="0" destOrd="0" parTransId="{10B707A4-2FB4-43C5-A21E-D878FCC35AA8}" sibTransId="{B0095E5F-71E7-4F28-AD02-F6DD39DAEE20}"/>
    <dgm:cxn modelId="{287496FA-E593-4350-A22C-D26B937F08DA}" type="presOf" srcId="{1C56125D-624E-4323-8A1F-7972C2042EA8}" destId="{FE139BE7-17E8-4C2D-9FCB-803A25F85C7E}" srcOrd="0" destOrd="0" presId="urn:microsoft.com/office/officeart/2005/8/layout/vList5"/>
    <dgm:cxn modelId="{3D1067FF-B1BC-483F-BEA5-7CB9650B65C3}" srcId="{F32BD3F3-D4E4-44BD-B850-2310AA541C12}" destId="{5B1369AD-790B-40AF-A31E-E411C9D4B7D8}" srcOrd="0" destOrd="0" parTransId="{F2C66E07-7546-42CA-9331-00EA514F2FB7}" sibTransId="{B642DADA-6BD6-4C21-8D0D-72E6443DBA6A}"/>
    <dgm:cxn modelId="{28791536-465F-4047-978B-A759B1BE080F}" type="presParOf" srcId="{4846AC41-A4B0-48E5-9E8F-4E1563F0AD77}" destId="{B3851DB0-873B-41DB-A12F-0B5837AA6E85}" srcOrd="0" destOrd="0" presId="urn:microsoft.com/office/officeart/2005/8/layout/vList5"/>
    <dgm:cxn modelId="{A42D53CF-2A6A-48B9-BC86-071E42D40AC5}" type="presParOf" srcId="{B3851DB0-873B-41DB-A12F-0B5837AA6E85}" destId="{0650D0AC-BA49-401D-AB0E-0DD5A13AAB0F}" srcOrd="0" destOrd="0" presId="urn:microsoft.com/office/officeart/2005/8/layout/vList5"/>
    <dgm:cxn modelId="{562ECC26-FE8F-4365-9261-CA127097C5F4}" type="presParOf" srcId="{B3851DB0-873B-41DB-A12F-0B5837AA6E85}" destId="{38C232EF-5AF8-4F51-9C68-D94948532C10}" srcOrd="1" destOrd="0" presId="urn:microsoft.com/office/officeart/2005/8/layout/vList5"/>
    <dgm:cxn modelId="{78F7C73E-70C1-4174-B2A7-A7AC27E2A044}" type="presParOf" srcId="{4846AC41-A4B0-48E5-9E8F-4E1563F0AD77}" destId="{7F9CD710-2C23-4E57-9AAA-D5508EA823D1}" srcOrd="1" destOrd="0" presId="urn:microsoft.com/office/officeart/2005/8/layout/vList5"/>
    <dgm:cxn modelId="{E91F3D63-92C4-46F3-9CF6-A8868FBB4823}" type="presParOf" srcId="{4846AC41-A4B0-48E5-9E8F-4E1563F0AD77}" destId="{D78E360F-6621-426A-B922-DA50B07C5DC4}" srcOrd="2" destOrd="0" presId="urn:microsoft.com/office/officeart/2005/8/layout/vList5"/>
    <dgm:cxn modelId="{11FE2813-E9FC-46DA-8632-CC776B1B8B23}" type="presParOf" srcId="{D78E360F-6621-426A-B922-DA50B07C5DC4}" destId="{8CA708F0-5B3C-4B1A-8CF9-589B3DAD8950}" srcOrd="0" destOrd="0" presId="urn:microsoft.com/office/officeart/2005/8/layout/vList5"/>
    <dgm:cxn modelId="{A10A78D9-6914-49B4-A2A3-7EF919DA5E69}" type="presParOf" srcId="{D78E360F-6621-426A-B922-DA50B07C5DC4}" destId="{39F51753-FCC8-4475-A43A-6F3C20B698E5}" srcOrd="1" destOrd="0" presId="urn:microsoft.com/office/officeart/2005/8/layout/vList5"/>
    <dgm:cxn modelId="{FF09D15D-4173-4F94-BB15-710A833EC90D}" type="presParOf" srcId="{4846AC41-A4B0-48E5-9E8F-4E1563F0AD77}" destId="{303506B3-0D1A-49F2-8979-195C9D6A702E}" srcOrd="3" destOrd="0" presId="urn:microsoft.com/office/officeart/2005/8/layout/vList5"/>
    <dgm:cxn modelId="{816353A2-FA2E-4FCD-BF02-19123A8C694E}" type="presParOf" srcId="{4846AC41-A4B0-48E5-9E8F-4E1563F0AD77}" destId="{EC442315-E71A-40BF-97AF-E0DE9E9ED36E}" srcOrd="4" destOrd="0" presId="urn:microsoft.com/office/officeart/2005/8/layout/vList5"/>
    <dgm:cxn modelId="{0BF48984-7C0E-4880-9454-A63B0D3416E6}" type="presParOf" srcId="{EC442315-E71A-40BF-97AF-E0DE9E9ED36E}" destId="{FE139BE7-17E8-4C2D-9FCB-803A25F85C7E}" srcOrd="0" destOrd="0" presId="urn:microsoft.com/office/officeart/2005/8/layout/vList5"/>
    <dgm:cxn modelId="{37A888E2-13DC-4968-A25B-56D9857993A5}" type="presParOf" srcId="{EC442315-E71A-40BF-97AF-E0DE9E9ED36E}" destId="{8F10DE3B-3C1C-4F5C-8813-64B154045C45}" srcOrd="1" destOrd="0" presId="urn:microsoft.com/office/officeart/2005/8/layout/vList5"/>
    <dgm:cxn modelId="{A95A25C3-B814-474F-9E09-A52FCA9DB5E8}" type="presParOf" srcId="{4846AC41-A4B0-48E5-9E8F-4E1563F0AD77}" destId="{0DA86007-BA6B-4C20-8C8E-27DDF201408E}" srcOrd="5" destOrd="0" presId="urn:microsoft.com/office/officeart/2005/8/layout/vList5"/>
    <dgm:cxn modelId="{EF1E4E98-C7C2-4D73-9098-04DC14B6DE35}" type="presParOf" srcId="{4846AC41-A4B0-48E5-9E8F-4E1563F0AD77}" destId="{3F61FD98-9751-4BB5-A15C-25AB6005BD3D}" srcOrd="6" destOrd="0" presId="urn:microsoft.com/office/officeart/2005/8/layout/vList5"/>
    <dgm:cxn modelId="{508D7EBC-6A52-4669-AA55-49BBC6345B31}" type="presParOf" srcId="{3F61FD98-9751-4BB5-A15C-25AB6005BD3D}" destId="{AC179122-576C-4010-8D1A-FDD454B2B9F2}" srcOrd="0" destOrd="0" presId="urn:microsoft.com/office/officeart/2005/8/layout/vList5"/>
    <dgm:cxn modelId="{D7F4341B-F99A-45E2-BB21-B040546013CC}" type="presParOf" srcId="{3F61FD98-9751-4BB5-A15C-25AB6005BD3D}" destId="{C51E91B8-A883-4391-8B03-4F801E23D8E7}" srcOrd="1" destOrd="0" presId="urn:microsoft.com/office/officeart/2005/8/layout/vList5"/>
    <dgm:cxn modelId="{B2BED4AF-3C64-4AD8-B9E2-48A1460AFF11}" type="presParOf" srcId="{4846AC41-A4B0-48E5-9E8F-4E1563F0AD77}" destId="{E87527E5-BCFF-44A4-882E-5748A0A21205}" srcOrd="7" destOrd="0" presId="urn:microsoft.com/office/officeart/2005/8/layout/vList5"/>
    <dgm:cxn modelId="{02D9DEC1-DD33-4252-BA06-4B16C2152D5A}" type="presParOf" srcId="{4846AC41-A4B0-48E5-9E8F-4E1563F0AD77}" destId="{1F8D6684-1AE1-491B-A5A8-7CCD0A24C21A}" srcOrd="8" destOrd="0" presId="urn:microsoft.com/office/officeart/2005/8/layout/vList5"/>
    <dgm:cxn modelId="{714D000A-9282-44D5-99AA-70E3EE532C4F}" type="presParOf" srcId="{1F8D6684-1AE1-491B-A5A8-7CCD0A24C21A}" destId="{606904B2-3FE3-4A7A-BDA7-1DD9A45C8F2A}" srcOrd="0" destOrd="0" presId="urn:microsoft.com/office/officeart/2005/8/layout/vList5"/>
    <dgm:cxn modelId="{552AB923-61BD-4B96-B89B-F206958BB615}" type="presParOf" srcId="{1F8D6684-1AE1-491B-A5A8-7CCD0A24C21A}" destId="{58EF402A-A998-415C-AEC2-E1197FE54845}"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C70581E-FD62-4EF9-9776-FFAD158CF352}" type="doc">
      <dgm:prSet loTypeId="urn:microsoft.com/office/officeart/2016/7/layout/BasicLinearProcessNumbered" loCatId="process" qsTypeId="urn:microsoft.com/office/officeart/2005/8/quickstyle/simple1" qsCatId="simple" csTypeId="urn:microsoft.com/office/officeart/2005/8/colors/colorful5" csCatId="colorful"/>
      <dgm:spPr/>
      <dgm:t>
        <a:bodyPr/>
        <a:lstStyle/>
        <a:p>
          <a:endParaRPr lang="en-US"/>
        </a:p>
      </dgm:t>
    </dgm:pt>
    <dgm:pt modelId="{7F80EB84-CB8F-4B0E-9BB2-1E734573DDC4}">
      <dgm:prSet/>
      <dgm:spPr/>
      <dgm:t>
        <a:bodyPr/>
        <a:lstStyle/>
        <a:p>
          <a:r>
            <a:rPr lang="en-US" dirty="0"/>
            <a:t>Experience ways to lead by utilizing the principles of Encounter, Listening, Discernment, Participation, and Accountability</a:t>
          </a:r>
        </a:p>
      </dgm:t>
    </dgm:pt>
    <dgm:pt modelId="{6F915A09-6922-4858-9C97-1DD9F5475656}" type="parTrans" cxnId="{946450EE-8105-4D02-AF63-DA064606AF9E}">
      <dgm:prSet/>
      <dgm:spPr/>
      <dgm:t>
        <a:bodyPr/>
        <a:lstStyle/>
        <a:p>
          <a:endParaRPr lang="en-US"/>
        </a:p>
      </dgm:t>
    </dgm:pt>
    <dgm:pt modelId="{BC9C5084-DAEF-496B-BA9A-C61E5BA0CDC0}" type="sibTrans" cxnId="{946450EE-8105-4D02-AF63-DA064606AF9E}">
      <dgm:prSet phldrT="1" phldr="0"/>
      <dgm:spPr/>
      <dgm:t>
        <a:bodyPr/>
        <a:lstStyle/>
        <a:p>
          <a:r>
            <a:rPr lang="en-US" dirty="0"/>
            <a:t>1</a:t>
          </a:r>
        </a:p>
      </dgm:t>
    </dgm:pt>
    <dgm:pt modelId="{0B00137D-5E7E-44F1-BA82-8A9BB8F81433}">
      <dgm:prSet/>
      <dgm:spPr/>
      <dgm:t>
        <a:bodyPr/>
        <a:lstStyle/>
        <a:p>
          <a:r>
            <a:rPr lang="en-US" dirty="0"/>
            <a:t>Integrate principles of synodal leadership into your organizational leadership culture</a:t>
          </a:r>
        </a:p>
      </dgm:t>
    </dgm:pt>
    <dgm:pt modelId="{C80A3837-D7A8-462E-A94D-180DDBD9BC5C}" type="parTrans" cxnId="{01A32543-CA54-4A18-817A-B547B4CD22D9}">
      <dgm:prSet/>
      <dgm:spPr/>
      <dgm:t>
        <a:bodyPr/>
        <a:lstStyle/>
        <a:p>
          <a:endParaRPr lang="en-US"/>
        </a:p>
      </dgm:t>
    </dgm:pt>
    <dgm:pt modelId="{3663685D-E716-403C-AD00-C17C23206DE5}" type="sibTrans" cxnId="{01A32543-CA54-4A18-817A-B547B4CD22D9}">
      <dgm:prSet phldrT="2" phldr="0"/>
      <dgm:spPr/>
      <dgm:t>
        <a:bodyPr/>
        <a:lstStyle/>
        <a:p>
          <a:r>
            <a:rPr lang="en-US" dirty="0"/>
            <a:t>2</a:t>
          </a:r>
        </a:p>
      </dgm:t>
    </dgm:pt>
    <dgm:pt modelId="{ED8F42C1-927D-4296-9C91-A5A196D34C2D}">
      <dgm:prSet/>
      <dgm:spPr/>
      <dgm:t>
        <a:bodyPr/>
        <a:lstStyle/>
        <a:p>
          <a:r>
            <a:rPr lang="en-US" dirty="0"/>
            <a:t>Experience this leadership formation and possibly replicate within your network</a:t>
          </a:r>
        </a:p>
      </dgm:t>
    </dgm:pt>
    <dgm:pt modelId="{BEE82490-6DC9-47B8-9DBC-7A839B4FB96C}" type="parTrans" cxnId="{CF1B4F07-ADBD-4B29-9ACB-8DB7212C8A13}">
      <dgm:prSet/>
      <dgm:spPr/>
      <dgm:t>
        <a:bodyPr/>
        <a:lstStyle/>
        <a:p>
          <a:endParaRPr lang="en-US"/>
        </a:p>
      </dgm:t>
    </dgm:pt>
    <dgm:pt modelId="{FF5D5E45-8C1E-42EF-9F3D-8F329018C011}" type="sibTrans" cxnId="{CF1B4F07-ADBD-4B29-9ACB-8DB7212C8A13}">
      <dgm:prSet phldrT="3" phldr="0"/>
      <dgm:spPr/>
      <dgm:t>
        <a:bodyPr/>
        <a:lstStyle/>
        <a:p>
          <a:r>
            <a:rPr lang="en-US" dirty="0"/>
            <a:t>3</a:t>
          </a:r>
        </a:p>
      </dgm:t>
    </dgm:pt>
    <dgm:pt modelId="{7D792EED-FD42-4950-81EB-4370DA015735}" type="pres">
      <dgm:prSet presAssocID="{1C70581E-FD62-4EF9-9776-FFAD158CF352}" presName="Name0" presStyleCnt="0">
        <dgm:presLayoutVars>
          <dgm:animLvl val="lvl"/>
          <dgm:resizeHandles val="exact"/>
        </dgm:presLayoutVars>
      </dgm:prSet>
      <dgm:spPr/>
    </dgm:pt>
    <dgm:pt modelId="{B4CED3F6-FDF5-4D90-AA8D-8020B55C0BD2}" type="pres">
      <dgm:prSet presAssocID="{7F80EB84-CB8F-4B0E-9BB2-1E734573DDC4}" presName="compositeNode" presStyleCnt="0">
        <dgm:presLayoutVars>
          <dgm:bulletEnabled val="1"/>
        </dgm:presLayoutVars>
      </dgm:prSet>
      <dgm:spPr/>
    </dgm:pt>
    <dgm:pt modelId="{268BCA01-0B3E-426D-92E6-A22DBFF42E4F}" type="pres">
      <dgm:prSet presAssocID="{7F80EB84-CB8F-4B0E-9BB2-1E734573DDC4}" presName="bgRect" presStyleLbl="bgAccFollowNode1" presStyleIdx="0" presStyleCnt="3"/>
      <dgm:spPr/>
    </dgm:pt>
    <dgm:pt modelId="{78CE1132-D0D7-42F8-8D19-6DADFFC6F9DA}" type="pres">
      <dgm:prSet presAssocID="{BC9C5084-DAEF-496B-BA9A-C61E5BA0CDC0}" presName="sibTransNodeCircle" presStyleLbl="alignNode1" presStyleIdx="0" presStyleCnt="6">
        <dgm:presLayoutVars>
          <dgm:chMax val="0"/>
          <dgm:bulletEnabled/>
        </dgm:presLayoutVars>
      </dgm:prSet>
      <dgm:spPr/>
    </dgm:pt>
    <dgm:pt modelId="{315D228B-EBE0-46A1-A7D2-7A6DD64CC39D}" type="pres">
      <dgm:prSet presAssocID="{7F80EB84-CB8F-4B0E-9BB2-1E734573DDC4}" presName="bottomLine" presStyleLbl="alignNode1" presStyleIdx="1" presStyleCnt="6">
        <dgm:presLayoutVars/>
      </dgm:prSet>
      <dgm:spPr/>
    </dgm:pt>
    <dgm:pt modelId="{36AE627F-6B53-4C1F-A241-9E7F745EAE3D}" type="pres">
      <dgm:prSet presAssocID="{7F80EB84-CB8F-4B0E-9BB2-1E734573DDC4}" presName="nodeText" presStyleLbl="bgAccFollowNode1" presStyleIdx="0" presStyleCnt="3">
        <dgm:presLayoutVars>
          <dgm:bulletEnabled val="1"/>
        </dgm:presLayoutVars>
      </dgm:prSet>
      <dgm:spPr/>
    </dgm:pt>
    <dgm:pt modelId="{B6456225-1A7B-4033-A5BB-67C86D3DFC46}" type="pres">
      <dgm:prSet presAssocID="{BC9C5084-DAEF-496B-BA9A-C61E5BA0CDC0}" presName="sibTrans" presStyleCnt="0"/>
      <dgm:spPr/>
    </dgm:pt>
    <dgm:pt modelId="{E1A47B00-75B0-4496-8E04-C7FBF9AFF903}" type="pres">
      <dgm:prSet presAssocID="{0B00137D-5E7E-44F1-BA82-8A9BB8F81433}" presName="compositeNode" presStyleCnt="0">
        <dgm:presLayoutVars>
          <dgm:bulletEnabled val="1"/>
        </dgm:presLayoutVars>
      </dgm:prSet>
      <dgm:spPr/>
    </dgm:pt>
    <dgm:pt modelId="{35A125E9-26A5-4D5E-BA8F-5C7E3F35CC1C}" type="pres">
      <dgm:prSet presAssocID="{0B00137D-5E7E-44F1-BA82-8A9BB8F81433}" presName="bgRect" presStyleLbl="bgAccFollowNode1" presStyleIdx="1" presStyleCnt="3"/>
      <dgm:spPr/>
    </dgm:pt>
    <dgm:pt modelId="{EA27B78A-D9FF-490B-8D51-CF841E33CA05}" type="pres">
      <dgm:prSet presAssocID="{3663685D-E716-403C-AD00-C17C23206DE5}" presName="sibTransNodeCircle" presStyleLbl="alignNode1" presStyleIdx="2" presStyleCnt="6">
        <dgm:presLayoutVars>
          <dgm:chMax val="0"/>
          <dgm:bulletEnabled/>
        </dgm:presLayoutVars>
      </dgm:prSet>
      <dgm:spPr/>
    </dgm:pt>
    <dgm:pt modelId="{0E97DC3C-7C2F-4732-A8D6-87F8F86918A2}" type="pres">
      <dgm:prSet presAssocID="{0B00137D-5E7E-44F1-BA82-8A9BB8F81433}" presName="bottomLine" presStyleLbl="alignNode1" presStyleIdx="3" presStyleCnt="6">
        <dgm:presLayoutVars/>
      </dgm:prSet>
      <dgm:spPr/>
    </dgm:pt>
    <dgm:pt modelId="{DECCEC45-4A2B-4880-8B8C-9E8E3DA77B54}" type="pres">
      <dgm:prSet presAssocID="{0B00137D-5E7E-44F1-BA82-8A9BB8F81433}" presName="nodeText" presStyleLbl="bgAccFollowNode1" presStyleIdx="1" presStyleCnt="3">
        <dgm:presLayoutVars>
          <dgm:bulletEnabled val="1"/>
        </dgm:presLayoutVars>
      </dgm:prSet>
      <dgm:spPr/>
    </dgm:pt>
    <dgm:pt modelId="{80D5581B-81C6-49F2-9163-6221621F44E2}" type="pres">
      <dgm:prSet presAssocID="{3663685D-E716-403C-AD00-C17C23206DE5}" presName="sibTrans" presStyleCnt="0"/>
      <dgm:spPr/>
    </dgm:pt>
    <dgm:pt modelId="{4E353B3F-18D8-4816-AB75-75ED7F539AA0}" type="pres">
      <dgm:prSet presAssocID="{ED8F42C1-927D-4296-9C91-A5A196D34C2D}" presName="compositeNode" presStyleCnt="0">
        <dgm:presLayoutVars>
          <dgm:bulletEnabled val="1"/>
        </dgm:presLayoutVars>
      </dgm:prSet>
      <dgm:spPr/>
    </dgm:pt>
    <dgm:pt modelId="{91DB6495-6988-412F-878F-EEFD64E1EF29}" type="pres">
      <dgm:prSet presAssocID="{ED8F42C1-927D-4296-9C91-A5A196D34C2D}" presName="bgRect" presStyleLbl="bgAccFollowNode1" presStyleIdx="2" presStyleCnt="3"/>
      <dgm:spPr/>
    </dgm:pt>
    <dgm:pt modelId="{1EFCF33C-AF72-4E38-8787-8A6BC0731FAA}" type="pres">
      <dgm:prSet presAssocID="{FF5D5E45-8C1E-42EF-9F3D-8F329018C011}" presName="sibTransNodeCircle" presStyleLbl="alignNode1" presStyleIdx="4" presStyleCnt="6">
        <dgm:presLayoutVars>
          <dgm:chMax val="0"/>
          <dgm:bulletEnabled/>
        </dgm:presLayoutVars>
      </dgm:prSet>
      <dgm:spPr/>
    </dgm:pt>
    <dgm:pt modelId="{5CFC9B3A-3CE6-47F5-A371-1D584E5E104F}" type="pres">
      <dgm:prSet presAssocID="{ED8F42C1-927D-4296-9C91-A5A196D34C2D}" presName="bottomLine" presStyleLbl="alignNode1" presStyleIdx="5" presStyleCnt="6">
        <dgm:presLayoutVars/>
      </dgm:prSet>
      <dgm:spPr/>
    </dgm:pt>
    <dgm:pt modelId="{2DB16429-56AB-487C-9404-A3C7DF362E09}" type="pres">
      <dgm:prSet presAssocID="{ED8F42C1-927D-4296-9C91-A5A196D34C2D}" presName="nodeText" presStyleLbl="bgAccFollowNode1" presStyleIdx="2" presStyleCnt="3">
        <dgm:presLayoutVars>
          <dgm:bulletEnabled val="1"/>
        </dgm:presLayoutVars>
      </dgm:prSet>
      <dgm:spPr/>
    </dgm:pt>
  </dgm:ptLst>
  <dgm:cxnLst>
    <dgm:cxn modelId="{CF1B4F07-ADBD-4B29-9ACB-8DB7212C8A13}" srcId="{1C70581E-FD62-4EF9-9776-FFAD158CF352}" destId="{ED8F42C1-927D-4296-9C91-A5A196D34C2D}" srcOrd="2" destOrd="0" parTransId="{BEE82490-6DC9-47B8-9DBC-7A839B4FB96C}" sibTransId="{FF5D5E45-8C1E-42EF-9F3D-8F329018C011}"/>
    <dgm:cxn modelId="{31B3A321-C873-4B64-8E28-07F69DFC216B}" type="presOf" srcId="{1C70581E-FD62-4EF9-9776-FFAD158CF352}" destId="{7D792EED-FD42-4950-81EB-4370DA015735}" srcOrd="0" destOrd="0" presId="urn:microsoft.com/office/officeart/2016/7/layout/BasicLinearProcessNumbered"/>
    <dgm:cxn modelId="{8BBEB92A-47E0-4382-AC9A-4EBD410D917C}" type="presOf" srcId="{7F80EB84-CB8F-4B0E-9BB2-1E734573DDC4}" destId="{36AE627F-6B53-4C1F-A241-9E7F745EAE3D}" srcOrd="1" destOrd="0" presId="urn:microsoft.com/office/officeart/2016/7/layout/BasicLinearProcessNumbered"/>
    <dgm:cxn modelId="{8D21B837-85EE-4FBC-81DF-D4AD618C3D68}" type="presOf" srcId="{0B00137D-5E7E-44F1-BA82-8A9BB8F81433}" destId="{35A125E9-26A5-4D5E-BA8F-5C7E3F35CC1C}" srcOrd="0" destOrd="0" presId="urn:microsoft.com/office/officeart/2016/7/layout/BasicLinearProcessNumbered"/>
    <dgm:cxn modelId="{2796775B-2D0A-48BB-982A-28309333F77C}" type="presOf" srcId="{3663685D-E716-403C-AD00-C17C23206DE5}" destId="{EA27B78A-D9FF-490B-8D51-CF841E33CA05}" srcOrd="0" destOrd="0" presId="urn:microsoft.com/office/officeart/2016/7/layout/BasicLinearProcessNumbered"/>
    <dgm:cxn modelId="{F5768D42-B5B8-4271-B135-F7CBDEE036D3}" type="presOf" srcId="{ED8F42C1-927D-4296-9C91-A5A196D34C2D}" destId="{91DB6495-6988-412F-878F-EEFD64E1EF29}" srcOrd="0" destOrd="0" presId="urn:microsoft.com/office/officeart/2016/7/layout/BasicLinearProcessNumbered"/>
    <dgm:cxn modelId="{01A32543-CA54-4A18-817A-B547B4CD22D9}" srcId="{1C70581E-FD62-4EF9-9776-FFAD158CF352}" destId="{0B00137D-5E7E-44F1-BA82-8A9BB8F81433}" srcOrd="1" destOrd="0" parTransId="{C80A3837-D7A8-462E-A94D-180DDBD9BC5C}" sibTransId="{3663685D-E716-403C-AD00-C17C23206DE5}"/>
    <dgm:cxn modelId="{D6D35A64-9708-4B9B-B2F1-D85CB3727C14}" type="presOf" srcId="{BC9C5084-DAEF-496B-BA9A-C61E5BA0CDC0}" destId="{78CE1132-D0D7-42F8-8D19-6DADFFC6F9DA}" srcOrd="0" destOrd="0" presId="urn:microsoft.com/office/officeart/2016/7/layout/BasicLinearProcessNumbered"/>
    <dgm:cxn modelId="{05EF8F75-06DA-4780-881D-FE3B0C19B463}" type="presOf" srcId="{7F80EB84-CB8F-4B0E-9BB2-1E734573DDC4}" destId="{268BCA01-0B3E-426D-92E6-A22DBFF42E4F}" srcOrd="0" destOrd="0" presId="urn:microsoft.com/office/officeart/2016/7/layout/BasicLinearProcessNumbered"/>
    <dgm:cxn modelId="{CD063185-D74F-4FBF-BE83-4B5DEFF7E43C}" type="presOf" srcId="{0B00137D-5E7E-44F1-BA82-8A9BB8F81433}" destId="{DECCEC45-4A2B-4880-8B8C-9E8E3DA77B54}" srcOrd="1" destOrd="0" presId="urn:microsoft.com/office/officeart/2016/7/layout/BasicLinearProcessNumbered"/>
    <dgm:cxn modelId="{2C30CB89-E1CE-4804-A7B3-198BC7ED0585}" type="presOf" srcId="{FF5D5E45-8C1E-42EF-9F3D-8F329018C011}" destId="{1EFCF33C-AF72-4E38-8787-8A6BC0731FAA}" srcOrd="0" destOrd="0" presId="urn:microsoft.com/office/officeart/2016/7/layout/BasicLinearProcessNumbered"/>
    <dgm:cxn modelId="{4D949DAD-057C-4B56-8142-503D4823BBFB}" type="presOf" srcId="{ED8F42C1-927D-4296-9C91-A5A196D34C2D}" destId="{2DB16429-56AB-487C-9404-A3C7DF362E09}" srcOrd="1" destOrd="0" presId="urn:microsoft.com/office/officeart/2016/7/layout/BasicLinearProcessNumbered"/>
    <dgm:cxn modelId="{946450EE-8105-4D02-AF63-DA064606AF9E}" srcId="{1C70581E-FD62-4EF9-9776-FFAD158CF352}" destId="{7F80EB84-CB8F-4B0E-9BB2-1E734573DDC4}" srcOrd="0" destOrd="0" parTransId="{6F915A09-6922-4858-9C97-1DD9F5475656}" sibTransId="{BC9C5084-DAEF-496B-BA9A-C61E5BA0CDC0}"/>
    <dgm:cxn modelId="{D062692B-78E7-44F0-BE27-F24E54254848}" type="presParOf" srcId="{7D792EED-FD42-4950-81EB-4370DA015735}" destId="{B4CED3F6-FDF5-4D90-AA8D-8020B55C0BD2}" srcOrd="0" destOrd="0" presId="urn:microsoft.com/office/officeart/2016/7/layout/BasicLinearProcessNumbered"/>
    <dgm:cxn modelId="{4386CC94-FC8C-4184-B3A3-3A16336709F2}" type="presParOf" srcId="{B4CED3F6-FDF5-4D90-AA8D-8020B55C0BD2}" destId="{268BCA01-0B3E-426D-92E6-A22DBFF42E4F}" srcOrd="0" destOrd="0" presId="urn:microsoft.com/office/officeart/2016/7/layout/BasicLinearProcessNumbered"/>
    <dgm:cxn modelId="{FED723BF-ECAF-48E5-8C75-2794999F1D84}" type="presParOf" srcId="{B4CED3F6-FDF5-4D90-AA8D-8020B55C0BD2}" destId="{78CE1132-D0D7-42F8-8D19-6DADFFC6F9DA}" srcOrd="1" destOrd="0" presId="urn:microsoft.com/office/officeart/2016/7/layout/BasicLinearProcessNumbered"/>
    <dgm:cxn modelId="{1DF505DC-A585-4D08-BF68-B6A028B168AD}" type="presParOf" srcId="{B4CED3F6-FDF5-4D90-AA8D-8020B55C0BD2}" destId="{315D228B-EBE0-46A1-A7D2-7A6DD64CC39D}" srcOrd="2" destOrd="0" presId="urn:microsoft.com/office/officeart/2016/7/layout/BasicLinearProcessNumbered"/>
    <dgm:cxn modelId="{81ABEC10-55BE-4C51-B5FF-BCF67CDD9C23}" type="presParOf" srcId="{B4CED3F6-FDF5-4D90-AA8D-8020B55C0BD2}" destId="{36AE627F-6B53-4C1F-A241-9E7F745EAE3D}" srcOrd="3" destOrd="0" presId="urn:microsoft.com/office/officeart/2016/7/layout/BasicLinearProcessNumbered"/>
    <dgm:cxn modelId="{8447A92B-6C34-4259-8435-C01A0BCC205E}" type="presParOf" srcId="{7D792EED-FD42-4950-81EB-4370DA015735}" destId="{B6456225-1A7B-4033-A5BB-67C86D3DFC46}" srcOrd="1" destOrd="0" presId="urn:microsoft.com/office/officeart/2016/7/layout/BasicLinearProcessNumbered"/>
    <dgm:cxn modelId="{FD1804D9-D19C-4947-B70A-1E2A39F66BBB}" type="presParOf" srcId="{7D792EED-FD42-4950-81EB-4370DA015735}" destId="{E1A47B00-75B0-4496-8E04-C7FBF9AFF903}" srcOrd="2" destOrd="0" presId="urn:microsoft.com/office/officeart/2016/7/layout/BasicLinearProcessNumbered"/>
    <dgm:cxn modelId="{B8BA626B-326A-4760-91C2-C2EB1BFE1124}" type="presParOf" srcId="{E1A47B00-75B0-4496-8E04-C7FBF9AFF903}" destId="{35A125E9-26A5-4D5E-BA8F-5C7E3F35CC1C}" srcOrd="0" destOrd="0" presId="urn:microsoft.com/office/officeart/2016/7/layout/BasicLinearProcessNumbered"/>
    <dgm:cxn modelId="{2C32C90A-8B2A-405B-A005-77A29E5E57F4}" type="presParOf" srcId="{E1A47B00-75B0-4496-8E04-C7FBF9AFF903}" destId="{EA27B78A-D9FF-490B-8D51-CF841E33CA05}" srcOrd="1" destOrd="0" presId="urn:microsoft.com/office/officeart/2016/7/layout/BasicLinearProcessNumbered"/>
    <dgm:cxn modelId="{EDBAC9CA-13BE-4605-BE99-A7589F224529}" type="presParOf" srcId="{E1A47B00-75B0-4496-8E04-C7FBF9AFF903}" destId="{0E97DC3C-7C2F-4732-A8D6-87F8F86918A2}" srcOrd="2" destOrd="0" presId="urn:microsoft.com/office/officeart/2016/7/layout/BasicLinearProcessNumbered"/>
    <dgm:cxn modelId="{240F19D5-9E61-43EE-B476-6062D6A1B33F}" type="presParOf" srcId="{E1A47B00-75B0-4496-8E04-C7FBF9AFF903}" destId="{DECCEC45-4A2B-4880-8B8C-9E8E3DA77B54}" srcOrd="3" destOrd="0" presId="urn:microsoft.com/office/officeart/2016/7/layout/BasicLinearProcessNumbered"/>
    <dgm:cxn modelId="{92839EB9-D06C-4B46-B9CE-020D86E79819}" type="presParOf" srcId="{7D792EED-FD42-4950-81EB-4370DA015735}" destId="{80D5581B-81C6-49F2-9163-6221621F44E2}" srcOrd="3" destOrd="0" presId="urn:microsoft.com/office/officeart/2016/7/layout/BasicLinearProcessNumbered"/>
    <dgm:cxn modelId="{B070812A-9D4C-4B4B-9E58-2FD35AE798EA}" type="presParOf" srcId="{7D792EED-FD42-4950-81EB-4370DA015735}" destId="{4E353B3F-18D8-4816-AB75-75ED7F539AA0}" srcOrd="4" destOrd="0" presId="urn:microsoft.com/office/officeart/2016/7/layout/BasicLinearProcessNumbered"/>
    <dgm:cxn modelId="{59223F6F-C36A-46D8-B9E2-0797633D4714}" type="presParOf" srcId="{4E353B3F-18D8-4816-AB75-75ED7F539AA0}" destId="{91DB6495-6988-412F-878F-EEFD64E1EF29}" srcOrd="0" destOrd="0" presId="urn:microsoft.com/office/officeart/2016/7/layout/BasicLinearProcessNumbered"/>
    <dgm:cxn modelId="{E5FCF4A5-792E-413D-9F10-674A86E685F7}" type="presParOf" srcId="{4E353B3F-18D8-4816-AB75-75ED7F539AA0}" destId="{1EFCF33C-AF72-4E38-8787-8A6BC0731FAA}" srcOrd="1" destOrd="0" presId="urn:microsoft.com/office/officeart/2016/7/layout/BasicLinearProcessNumbered"/>
    <dgm:cxn modelId="{CCB7912E-7EA8-4BE7-A3E1-64E8C44552DC}" type="presParOf" srcId="{4E353B3F-18D8-4816-AB75-75ED7F539AA0}" destId="{5CFC9B3A-3CE6-47F5-A371-1D584E5E104F}" srcOrd="2" destOrd="0" presId="urn:microsoft.com/office/officeart/2016/7/layout/BasicLinearProcessNumbered"/>
    <dgm:cxn modelId="{1F1803C1-A706-4BD7-BAD9-5DC03BA16D72}" type="presParOf" srcId="{4E353B3F-18D8-4816-AB75-75ED7F539AA0}" destId="{2DB16429-56AB-487C-9404-A3C7DF362E09}" srcOrd="3" destOrd="0" presId="urn:microsoft.com/office/officeart/2016/7/layout/BasicLinearProcessNumbered"/>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A3DACC9-044D-4B30-965E-74C130A9A894}"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F322FBDE-E802-4E09-A48D-571F739537D2}">
      <dgm:prSet/>
      <dgm:spPr/>
      <dgm:t>
        <a:bodyPr/>
        <a:lstStyle/>
        <a:p>
          <a:r>
            <a:rPr lang="en-US" dirty="0"/>
            <a:t>Communion (Journeying Together)</a:t>
          </a:r>
        </a:p>
      </dgm:t>
    </dgm:pt>
    <dgm:pt modelId="{ED1C4827-BFC0-4874-97B8-45BF903C45ED}" type="parTrans" cxnId="{CD317232-E895-40E6-BBDC-C0DA8C75FCB7}">
      <dgm:prSet/>
      <dgm:spPr/>
      <dgm:t>
        <a:bodyPr/>
        <a:lstStyle/>
        <a:p>
          <a:endParaRPr lang="en-US"/>
        </a:p>
      </dgm:t>
    </dgm:pt>
    <dgm:pt modelId="{91F17AE6-767A-4828-9004-729DAC793282}" type="sibTrans" cxnId="{CD317232-E895-40E6-BBDC-C0DA8C75FCB7}">
      <dgm:prSet/>
      <dgm:spPr/>
      <dgm:t>
        <a:bodyPr/>
        <a:lstStyle/>
        <a:p>
          <a:endParaRPr lang="en-US"/>
        </a:p>
      </dgm:t>
    </dgm:pt>
    <dgm:pt modelId="{8755CAE0-DC23-4933-B7D0-1939A85F794F}">
      <dgm:prSet/>
      <dgm:spPr/>
      <dgm:t>
        <a:bodyPr/>
        <a:lstStyle/>
        <a:p>
          <a:r>
            <a:rPr lang="en-US" dirty="0"/>
            <a:t>Participation </a:t>
          </a:r>
          <a:br>
            <a:rPr lang="en-US" dirty="0"/>
          </a:br>
          <a:r>
            <a:rPr lang="en-US" dirty="0"/>
            <a:t>(Co-Responsibility)</a:t>
          </a:r>
        </a:p>
      </dgm:t>
    </dgm:pt>
    <dgm:pt modelId="{0FB1154E-6EE2-47D8-9C2A-6F8FE3E43822}" type="parTrans" cxnId="{131373EF-9ABE-4AEC-8AA2-35B70652859A}">
      <dgm:prSet/>
      <dgm:spPr/>
      <dgm:t>
        <a:bodyPr/>
        <a:lstStyle/>
        <a:p>
          <a:endParaRPr lang="en-US"/>
        </a:p>
      </dgm:t>
    </dgm:pt>
    <dgm:pt modelId="{56E9A1B3-ED73-4403-9110-AC59ABDB90FD}" type="sibTrans" cxnId="{131373EF-9ABE-4AEC-8AA2-35B70652859A}">
      <dgm:prSet/>
      <dgm:spPr/>
      <dgm:t>
        <a:bodyPr/>
        <a:lstStyle/>
        <a:p>
          <a:endParaRPr lang="en-US"/>
        </a:p>
      </dgm:t>
    </dgm:pt>
    <dgm:pt modelId="{DBD811B1-9659-4A7D-AA85-6A98783CC37C}">
      <dgm:prSet/>
      <dgm:spPr/>
      <dgm:t>
        <a:bodyPr/>
        <a:lstStyle/>
        <a:p>
          <a:r>
            <a:rPr lang="en-US" dirty="0"/>
            <a:t>Mission</a:t>
          </a:r>
        </a:p>
      </dgm:t>
    </dgm:pt>
    <dgm:pt modelId="{3B511279-1794-4ECE-80E4-6D9020867611}" type="parTrans" cxnId="{33E2C0E2-A84A-4F2B-9653-34EECB9E0653}">
      <dgm:prSet/>
      <dgm:spPr/>
      <dgm:t>
        <a:bodyPr/>
        <a:lstStyle/>
        <a:p>
          <a:endParaRPr lang="en-US"/>
        </a:p>
      </dgm:t>
    </dgm:pt>
    <dgm:pt modelId="{8603A16E-F59E-42DD-91B9-7CA8EB9E00DA}" type="sibTrans" cxnId="{33E2C0E2-A84A-4F2B-9653-34EECB9E0653}">
      <dgm:prSet/>
      <dgm:spPr/>
      <dgm:t>
        <a:bodyPr/>
        <a:lstStyle/>
        <a:p>
          <a:endParaRPr lang="en-US"/>
        </a:p>
      </dgm:t>
    </dgm:pt>
    <dgm:pt modelId="{37C63331-50BF-4F4D-A846-63A338309063}" type="pres">
      <dgm:prSet presAssocID="{2A3DACC9-044D-4B30-965E-74C130A9A894}" presName="linear" presStyleCnt="0">
        <dgm:presLayoutVars>
          <dgm:animLvl val="lvl"/>
          <dgm:resizeHandles val="exact"/>
        </dgm:presLayoutVars>
      </dgm:prSet>
      <dgm:spPr/>
    </dgm:pt>
    <dgm:pt modelId="{12BF5863-954B-4AD7-961A-C79091D419D0}" type="pres">
      <dgm:prSet presAssocID="{F322FBDE-E802-4E09-A48D-571F739537D2}" presName="parentText" presStyleLbl="node1" presStyleIdx="0" presStyleCnt="3">
        <dgm:presLayoutVars>
          <dgm:chMax val="0"/>
          <dgm:bulletEnabled val="1"/>
        </dgm:presLayoutVars>
      </dgm:prSet>
      <dgm:spPr/>
    </dgm:pt>
    <dgm:pt modelId="{8F3802C8-74D9-4BE6-A86E-65E13E6D4F37}" type="pres">
      <dgm:prSet presAssocID="{91F17AE6-767A-4828-9004-729DAC793282}" presName="spacer" presStyleCnt="0"/>
      <dgm:spPr/>
    </dgm:pt>
    <dgm:pt modelId="{CB61A1D7-F7C4-4839-A9C8-F97A05DD9F4A}" type="pres">
      <dgm:prSet presAssocID="{8755CAE0-DC23-4933-B7D0-1939A85F794F}" presName="parentText" presStyleLbl="node1" presStyleIdx="1" presStyleCnt="3">
        <dgm:presLayoutVars>
          <dgm:chMax val="0"/>
          <dgm:bulletEnabled val="1"/>
        </dgm:presLayoutVars>
      </dgm:prSet>
      <dgm:spPr/>
    </dgm:pt>
    <dgm:pt modelId="{3ECE0784-9347-4ADF-AC40-9B44D3BDBFC7}" type="pres">
      <dgm:prSet presAssocID="{56E9A1B3-ED73-4403-9110-AC59ABDB90FD}" presName="spacer" presStyleCnt="0"/>
      <dgm:spPr/>
    </dgm:pt>
    <dgm:pt modelId="{9ED469C0-CF40-42BB-B1F2-9235BB14D09C}" type="pres">
      <dgm:prSet presAssocID="{DBD811B1-9659-4A7D-AA85-6A98783CC37C}" presName="parentText" presStyleLbl="node1" presStyleIdx="2" presStyleCnt="3">
        <dgm:presLayoutVars>
          <dgm:chMax val="0"/>
          <dgm:bulletEnabled val="1"/>
        </dgm:presLayoutVars>
      </dgm:prSet>
      <dgm:spPr/>
    </dgm:pt>
  </dgm:ptLst>
  <dgm:cxnLst>
    <dgm:cxn modelId="{703E9D11-A3EA-45E8-AAAA-4327AA43C88C}" type="presOf" srcId="{DBD811B1-9659-4A7D-AA85-6A98783CC37C}" destId="{9ED469C0-CF40-42BB-B1F2-9235BB14D09C}" srcOrd="0" destOrd="0" presId="urn:microsoft.com/office/officeart/2005/8/layout/vList2"/>
    <dgm:cxn modelId="{CD317232-E895-40E6-BBDC-C0DA8C75FCB7}" srcId="{2A3DACC9-044D-4B30-965E-74C130A9A894}" destId="{F322FBDE-E802-4E09-A48D-571F739537D2}" srcOrd="0" destOrd="0" parTransId="{ED1C4827-BFC0-4874-97B8-45BF903C45ED}" sibTransId="{91F17AE6-767A-4828-9004-729DAC793282}"/>
    <dgm:cxn modelId="{BE2E2392-3015-4F87-8B83-C2FEFBC6F664}" type="presOf" srcId="{F322FBDE-E802-4E09-A48D-571F739537D2}" destId="{12BF5863-954B-4AD7-961A-C79091D419D0}" srcOrd="0" destOrd="0" presId="urn:microsoft.com/office/officeart/2005/8/layout/vList2"/>
    <dgm:cxn modelId="{5D243AC1-9270-4DBD-8A33-5FC71362FEBB}" type="presOf" srcId="{8755CAE0-DC23-4933-B7D0-1939A85F794F}" destId="{CB61A1D7-F7C4-4839-A9C8-F97A05DD9F4A}" srcOrd="0" destOrd="0" presId="urn:microsoft.com/office/officeart/2005/8/layout/vList2"/>
    <dgm:cxn modelId="{33E2C0E2-A84A-4F2B-9653-34EECB9E0653}" srcId="{2A3DACC9-044D-4B30-965E-74C130A9A894}" destId="{DBD811B1-9659-4A7D-AA85-6A98783CC37C}" srcOrd="2" destOrd="0" parTransId="{3B511279-1794-4ECE-80E4-6D9020867611}" sibTransId="{8603A16E-F59E-42DD-91B9-7CA8EB9E00DA}"/>
    <dgm:cxn modelId="{131373EF-9ABE-4AEC-8AA2-35B70652859A}" srcId="{2A3DACC9-044D-4B30-965E-74C130A9A894}" destId="{8755CAE0-DC23-4933-B7D0-1939A85F794F}" srcOrd="1" destOrd="0" parTransId="{0FB1154E-6EE2-47D8-9C2A-6F8FE3E43822}" sibTransId="{56E9A1B3-ED73-4403-9110-AC59ABDB90FD}"/>
    <dgm:cxn modelId="{3A13DEF9-9BF5-491F-A8BA-9DABF1820CF0}" type="presOf" srcId="{2A3DACC9-044D-4B30-965E-74C130A9A894}" destId="{37C63331-50BF-4F4D-A846-63A338309063}" srcOrd="0" destOrd="0" presId="urn:microsoft.com/office/officeart/2005/8/layout/vList2"/>
    <dgm:cxn modelId="{B0B1E4CD-7AE2-48EF-8AA8-BDBD1C4D8577}" type="presParOf" srcId="{37C63331-50BF-4F4D-A846-63A338309063}" destId="{12BF5863-954B-4AD7-961A-C79091D419D0}" srcOrd="0" destOrd="0" presId="urn:microsoft.com/office/officeart/2005/8/layout/vList2"/>
    <dgm:cxn modelId="{80471927-55DF-4D3A-A4F7-5CD14D04E05D}" type="presParOf" srcId="{37C63331-50BF-4F4D-A846-63A338309063}" destId="{8F3802C8-74D9-4BE6-A86E-65E13E6D4F37}" srcOrd="1" destOrd="0" presId="urn:microsoft.com/office/officeart/2005/8/layout/vList2"/>
    <dgm:cxn modelId="{D73637A2-97C5-4AB9-8E55-41BA3A3CB6D7}" type="presParOf" srcId="{37C63331-50BF-4F4D-A846-63A338309063}" destId="{CB61A1D7-F7C4-4839-A9C8-F97A05DD9F4A}" srcOrd="2" destOrd="0" presId="urn:microsoft.com/office/officeart/2005/8/layout/vList2"/>
    <dgm:cxn modelId="{D1DEF006-7B67-4E64-99DA-D36831D18131}" type="presParOf" srcId="{37C63331-50BF-4F4D-A846-63A338309063}" destId="{3ECE0784-9347-4ADF-AC40-9B44D3BDBFC7}" srcOrd="3" destOrd="0" presId="urn:microsoft.com/office/officeart/2005/8/layout/vList2"/>
    <dgm:cxn modelId="{F077024E-5743-442C-AD21-0062038AB910}" type="presParOf" srcId="{37C63331-50BF-4F4D-A846-63A338309063}" destId="{9ED469C0-CF40-42BB-B1F2-9235BB14D09C}"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E846556-D3E4-422A-8FC2-21C32BD75E6D}"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BD141983-3064-4787-958E-CCC1749B20B4}">
      <dgm:prSet phldrT="[Text]"/>
      <dgm:spPr/>
      <dgm:t>
        <a:bodyPr/>
        <a:lstStyle/>
        <a:p>
          <a:r>
            <a:rPr lang="en-US" b="1" dirty="0"/>
            <a:t>Active Listening </a:t>
          </a:r>
          <a:r>
            <a:rPr lang="en-US" dirty="0"/>
            <a:t>for Synodal Leadership</a:t>
          </a:r>
        </a:p>
      </dgm:t>
    </dgm:pt>
    <dgm:pt modelId="{E4450173-68B2-4661-B6C6-0EABBED99284}" type="parTrans" cxnId="{D84E340D-E85E-4C73-8487-6FE0C149F860}">
      <dgm:prSet/>
      <dgm:spPr/>
      <dgm:t>
        <a:bodyPr/>
        <a:lstStyle/>
        <a:p>
          <a:endParaRPr lang="en-US"/>
        </a:p>
      </dgm:t>
    </dgm:pt>
    <dgm:pt modelId="{635BEFE1-D109-4820-BE69-A15DA3B02456}" type="sibTrans" cxnId="{D84E340D-E85E-4C73-8487-6FE0C149F860}">
      <dgm:prSet/>
      <dgm:spPr/>
      <dgm:t>
        <a:bodyPr/>
        <a:lstStyle/>
        <a:p>
          <a:endParaRPr lang="en-US"/>
        </a:p>
      </dgm:t>
    </dgm:pt>
    <dgm:pt modelId="{D586044F-F6F0-4BB9-A350-BAD1A9D66FE2}">
      <dgm:prSet phldrT="[Text]"/>
      <dgm:spPr/>
      <dgm:t>
        <a:bodyPr/>
        <a:lstStyle/>
        <a:p>
          <a:r>
            <a:rPr lang="en-US" b="1" dirty="0"/>
            <a:t>Communal Discernment </a:t>
          </a:r>
          <a:r>
            <a:rPr lang="en-US" dirty="0"/>
            <a:t>&amp; Participatory Decision-Making</a:t>
          </a:r>
        </a:p>
      </dgm:t>
    </dgm:pt>
    <dgm:pt modelId="{9D4D1700-ECA6-4A94-9904-36D95C4CE4D8}" type="parTrans" cxnId="{A5C2074D-A379-45FA-AFFF-BC1CBF04BFCA}">
      <dgm:prSet/>
      <dgm:spPr/>
      <dgm:t>
        <a:bodyPr/>
        <a:lstStyle/>
        <a:p>
          <a:endParaRPr lang="en-US"/>
        </a:p>
      </dgm:t>
    </dgm:pt>
    <dgm:pt modelId="{53EC5235-52BD-40E4-990E-ACA585F3D11E}" type="sibTrans" cxnId="{A5C2074D-A379-45FA-AFFF-BC1CBF04BFCA}">
      <dgm:prSet/>
      <dgm:spPr/>
      <dgm:t>
        <a:bodyPr/>
        <a:lstStyle/>
        <a:p>
          <a:endParaRPr lang="en-US"/>
        </a:p>
      </dgm:t>
    </dgm:pt>
    <dgm:pt modelId="{8436C13A-CA39-4E7E-A675-315264F1D5A6}">
      <dgm:prSet/>
      <dgm:spPr/>
      <dgm:t>
        <a:bodyPr/>
        <a:lstStyle/>
        <a:p>
          <a:r>
            <a:rPr lang="en-US" dirty="0"/>
            <a:t>Paths to </a:t>
          </a:r>
          <a:r>
            <a:rPr lang="en-US" b="1" dirty="0"/>
            <a:t>Transformation</a:t>
          </a:r>
          <a:r>
            <a:rPr lang="en-US" dirty="0"/>
            <a:t>: Overcoming Biases and Assumptions</a:t>
          </a:r>
        </a:p>
      </dgm:t>
    </dgm:pt>
    <dgm:pt modelId="{D1A8AE74-1DAF-4962-BBA6-3E5151903224}" type="parTrans" cxnId="{F547E9EA-708D-4AD7-B10C-45FC67A3A1CD}">
      <dgm:prSet/>
      <dgm:spPr/>
      <dgm:t>
        <a:bodyPr/>
        <a:lstStyle/>
        <a:p>
          <a:endParaRPr lang="en-US"/>
        </a:p>
      </dgm:t>
    </dgm:pt>
    <dgm:pt modelId="{BFF7DE24-98B1-4C9A-B73A-21E424253A22}" type="sibTrans" cxnId="{F547E9EA-708D-4AD7-B10C-45FC67A3A1CD}">
      <dgm:prSet/>
      <dgm:spPr/>
      <dgm:t>
        <a:bodyPr/>
        <a:lstStyle/>
        <a:p>
          <a:endParaRPr lang="en-US"/>
        </a:p>
      </dgm:t>
    </dgm:pt>
    <dgm:pt modelId="{758CB631-471F-44CC-829A-C52E3C416387}">
      <dgm:prSet/>
      <dgm:spPr/>
      <dgm:t>
        <a:bodyPr/>
        <a:lstStyle/>
        <a:p>
          <a:r>
            <a:rPr lang="en-US" dirty="0"/>
            <a:t>A Framework for Leading Change: </a:t>
          </a:r>
          <a:r>
            <a:rPr lang="en-US" b="1" dirty="0"/>
            <a:t>Adaptive Leadership</a:t>
          </a:r>
        </a:p>
      </dgm:t>
    </dgm:pt>
    <dgm:pt modelId="{CFEAE48A-893E-4606-8DAE-C5398B06773A}" type="parTrans" cxnId="{42654E82-CBE1-471A-867F-1411C4E52C88}">
      <dgm:prSet/>
      <dgm:spPr/>
      <dgm:t>
        <a:bodyPr/>
        <a:lstStyle/>
        <a:p>
          <a:endParaRPr lang="en-US"/>
        </a:p>
      </dgm:t>
    </dgm:pt>
    <dgm:pt modelId="{ACC82C16-35D1-44D8-9C0F-1151374D1310}" type="sibTrans" cxnId="{42654E82-CBE1-471A-867F-1411C4E52C88}">
      <dgm:prSet/>
      <dgm:spPr/>
      <dgm:t>
        <a:bodyPr/>
        <a:lstStyle/>
        <a:p>
          <a:endParaRPr lang="en-US"/>
        </a:p>
      </dgm:t>
    </dgm:pt>
    <dgm:pt modelId="{FA6679A6-23CA-46CF-8F38-DA623E2DF00E}">
      <dgm:prSet/>
      <dgm:spPr/>
      <dgm:t>
        <a:bodyPr/>
        <a:lstStyle/>
        <a:p>
          <a:r>
            <a:rPr lang="en-US" b="1" dirty="0"/>
            <a:t>Building Bridges </a:t>
          </a:r>
          <a:r>
            <a:rPr lang="en-US" dirty="0"/>
            <a:t>in the Church</a:t>
          </a:r>
        </a:p>
      </dgm:t>
    </dgm:pt>
    <dgm:pt modelId="{1A026FA8-1216-4615-B8DA-F8E689ECEEC5}" type="parTrans" cxnId="{B8589A0F-27C8-4434-A149-4C1AB5B9346D}">
      <dgm:prSet/>
      <dgm:spPr/>
      <dgm:t>
        <a:bodyPr/>
        <a:lstStyle/>
        <a:p>
          <a:endParaRPr lang="en-US"/>
        </a:p>
      </dgm:t>
    </dgm:pt>
    <dgm:pt modelId="{ACA2219E-006D-41B0-8D75-C8AC2C58BA33}" type="sibTrans" cxnId="{B8589A0F-27C8-4434-A149-4C1AB5B9346D}">
      <dgm:prSet/>
      <dgm:spPr/>
      <dgm:t>
        <a:bodyPr/>
        <a:lstStyle/>
        <a:p>
          <a:endParaRPr lang="en-US"/>
        </a:p>
      </dgm:t>
    </dgm:pt>
    <dgm:pt modelId="{D6881B95-2BE7-4D28-B7EB-A0F8550107BE}" type="pres">
      <dgm:prSet presAssocID="{FE846556-D3E4-422A-8FC2-21C32BD75E6D}" presName="Name0" presStyleCnt="0">
        <dgm:presLayoutVars>
          <dgm:chMax val="7"/>
          <dgm:chPref val="7"/>
          <dgm:dir/>
        </dgm:presLayoutVars>
      </dgm:prSet>
      <dgm:spPr/>
    </dgm:pt>
    <dgm:pt modelId="{57473895-7C64-4364-82D7-D250F9DD886B}" type="pres">
      <dgm:prSet presAssocID="{FE846556-D3E4-422A-8FC2-21C32BD75E6D}" presName="Name1" presStyleCnt="0"/>
      <dgm:spPr/>
    </dgm:pt>
    <dgm:pt modelId="{919166DC-CCCF-43B7-B955-B4E64D466477}" type="pres">
      <dgm:prSet presAssocID="{FE846556-D3E4-422A-8FC2-21C32BD75E6D}" presName="cycle" presStyleCnt="0"/>
      <dgm:spPr/>
    </dgm:pt>
    <dgm:pt modelId="{CBF5DDFB-7D3D-484E-883B-4B976785F9E0}" type="pres">
      <dgm:prSet presAssocID="{FE846556-D3E4-422A-8FC2-21C32BD75E6D}" presName="srcNode" presStyleLbl="node1" presStyleIdx="0" presStyleCnt="5"/>
      <dgm:spPr/>
    </dgm:pt>
    <dgm:pt modelId="{8ED22C54-7E0F-4090-BC5B-50B1AEB81837}" type="pres">
      <dgm:prSet presAssocID="{FE846556-D3E4-422A-8FC2-21C32BD75E6D}" presName="conn" presStyleLbl="parChTrans1D2" presStyleIdx="0" presStyleCnt="1"/>
      <dgm:spPr/>
    </dgm:pt>
    <dgm:pt modelId="{4DEF1DC7-C629-409D-9B1F-E2D0319B5F9A}" type="pres">
      <dgm:prSet presAssocID="{FE846556-D3E4-422A-8FC2-21C32BD75E6D}" presName="extraNode" presStyleLbl="node1" presStyleIdx="0" presStyleCnt="5"/>
      <dgm:spPr/>
    </dgm:pt>
    <dgm:pt modelId="{36D528D4-27D6-47ED-899D-58190136392A}" type="pres">
      <dgm:prSet presAssocID="{FE846556-D3E4-422A-8FC2-21C32BD75E6D}" presName="dstNode" presStyleLbl="node1" presStyleIdx="0" presStyleCnt="5"/>
      <dgm:spPr/>
    </dgm:pt>
    <dgm:pt modelId="{DE8B05F1-3F55-4A6F-94B5-6A2AFB1395C2}" type="pres">
      <dgm:prSet presAssocID="{BD141983-3064-4787-958E-CCC1749B20B4}" presName="text_1" presStyleLbl="node1" presStyleIdx="0" presStyleCnt="5">
        <dgm:presLayoutVars>
          <dgm:bulletEnabled val="1"/>
        </dgm:presLayoutVars>
      </dgm:prSet>
      <dgm:spPr/>
    </dgm:pt>
    <dgm:pt modelId="{A0A03FAA-6663-4391-BDE6-A22E642F999A}" type="pres">
      <dgm:prSet presAssocID="{BD141983-3064-4787-958E-CCC1749B20B4}" presName="accent_1" presStyleCnt="0"/>
      <dgm:spPr/>
    </dgm:pt>
    <dgm:pt modelId="{7B664E50-9AE1-4A20-8B41-B79504F4F6F3}" type="pres">
      <dgm:prSet presAssocID="{BD141983-3064-4787-958E-CCC1749B20B4}" presName="accentRepeatNode" presStyleLbl="solidFgAcc1" presStyleIdx="0" presStyleCnt="5"/>
      <dgm:spPr/>
    </dgm:pt>
    <dgm:pt modelId="{BDE0F1E6-D237-4217-B680-55D970545D7D}" type="pres">
      <dgm:prSet presAssocID="{D586044F-F6F0-4BB9-A350-BAD1A9D66FE2}" presName="text_2" presStyleLbl="node1" presStyleIdx="1" presStyleCnt="5">
        <dgm:presLayoutVars>
          <dgm:bulletEnabled val="1"/>
        </dgm:presLayoutVars>
      </dgm:prSet>
      <dgm:spPr/>
    </dgm:pt>
    <dgm:pt modelId="{E12928F4-3A80-4856-BE05-0C8219F9572D}" type="pres">
      <dgm:prSet presAssocID="{D586044F-F6F0-4BB9-A350-BAD1A9D66FE2}" presName="accent_2" presStyleCnt="0"/>
      <dgm:spPr/>
    </dgm:pt>
    <dgm:pt modelId="{309C5F75-5C1B-4D30-B862-1E2ADDEA06AD}" type="pres">
      <dgm:prSet presAssocID="{D586044F-F6F0-4BB9-A350-BAD1A9D66FE2}" presName="accentRepeatNode" presStyleLbl="solidFgAcc1" presStyleIdx="1" presStyleCnt="5"/>
      <dgm:spPr/>
    </dgm:pt>
    <dgm:pt modelId="{B31DB560-C5FF-4765-B714-2666DF1F360C}" type="pres">
      <dgm:prSet presAssocID="{8436C13A-CA39-4E7E-A675-315264F1D5A6}" presName="text_3" presStyleLbl="node1" presStyleIdx="2" presStyleCnt="5">
        <dgm:presLayoutVars>
          <dgm:bulletEnabled val="1"/>
        </dgm:presLayoutVars>
      </dgm:prSet>
      <dgm:spPr/>
    </dgm:pt>
    <dgm:pt modelId="{F5371DE0-9875-4DCD-9915-8F44B568DBE2}" type="pres">
      <dgm:prSet presAssocID="{8436C13A-CA39-4E7E-A675-315264F1D5A6}" presName="accent_3" presStyleCnt="0"/>
      <dgm:spPr/>
    </dgm:pt>
    <dgm:pt modelId="{72986A42-F182-47BC-A0D2-92462D2DBDDC}" type="pres">
      <dgm:prSet presAssocID="{8436C13A-CA39-4E7E-A675-315264F1D5A6}" presName="accentRepeatNode" presStyleLbl="solidFgAcc1" presStyleIdx="2" presStyleCnt="5"/>
      <dgm:spPr/>
    </dgm:pt>
    <dgm:pt modelId="{B497E8CB-6781-4E7E-9D29-47A244A90BFF}" type="pres">
      <dgm:prSet presAssocID="{758CB631-471F-44CC-829A-C52E3C416387}" presName="text_4" presStyleLbl="node1" presStyleIdx="3" presStyleCnt="5">
        <dgm:presLayoutVars>
          <dgm:bulletEnabled val="1"/>
        </dgm:presLayoutVars>
      </dgm:prSet>
      <dgm:spPr/>
    </dgm:pt>
    <dgm:pt modelId="{62C2F302-5469-47C2-8CF9-E149DFD3B14E}" type="pres">
      <dgm:prSet presAssocID="{758CB631-471F-44CC-829A-C52E3C416387}" presName="accent_4" presStyleCnt="0"/>
      <dgm:spPr/>
    </dgm:pt>
    <dgm:pt modelId="{03FF6F3C-9611-42BD-A1F4-C77FC1F521F1}" type="pres">
      <dgm:prSet presAssocID="{758CB631-471F-44CC-829A-C52E3C416387}" presName="accentRepeatNode" presStyleLbl="solidFgAcc1" presStyleIdx="3" presStyleCnt="5"/>
      <dgm:spPr/>
    </dgm:pt>
    <dgm:pt modelId="{C8B64304-BC81-45D0-872D-97C4C2C50DDF}" type="pres">
      <dgm:prSet presAssocID="{FA6679A6-23CA-46CF-8F38-DA623E2DF00E}" presName="text_5" presStyleLbl="node1" presStyleIdx="4" presStyleCnt="5">
        <dgm:presLayoutVars>
          <dgm:bulletEnabled val="1"/>
        </dgm:presLayoutVars>
      </dgm:prSet>
      <dgm:spPr/>
    </dgm:pt>
    <dgm:pt modelId="{6184B052-E9EF-406C-B66E-3E3664D448A3}" type="pres">
      <dgm:prSet presAssocID="{FA6679A6-23CA-46CF-8F38-DA623E2DF00E}" presName="accent_5" presStyleCnt="0"/>
      <dgm:spPr/>
    </dgm:pt>
    <dgm:pt modelId="{8B1AA3D2-4222-4CC5-B5C4-79744A6AACC4}" type="pres">
      <dgm:prSet presAssocID="{FA6679A6-23CA-46CF-8F38-DA623E2DF00E}" presName="accentRepeatNode" presStyleLbl="solidFgAcc1" presStyleIdx="4" presStyleCnt="5"/>
      <dgm:spPr/>
    </dgm:pt>
  </dgm:ptLst>
  <dgm:cxnLst>
    <dgm:cxn modelId="{D84E340D-E85E-4C73-8487-6FE0C149F860}" srcId="{FE846556-D3E4-422A-8FC2-21C32BD75E6D}" destId="{BD141983-3064-4787-958E-CCC1749B20B4}" srcOrd="0" destOrd="0" parTransId="{E4450173-68B2-4661-B6C6-0EABBED99284}" sibTransId="{635BEFE1-D109-4820-BE69-A15DA3B02456}"/>
    <dgm:cxn modelId="{B8589A0F-27C8-4434-A149-4C1AB5B9346D}" srcId="{FE846556-D3E4-422A-8FC2-21C32BD75E6D}" destId="{FA6679A6-23CA-46CF-8F38-DA623E2DF00E}" srcOrd="4" destOrd="0" parTransId="{1A026FA8-1216-4615-B8DA-F8E689ECEEC5}" sibTransId="{ACA2219E-006D-41B0-8D75-C8AC2C58BA33}"/>
    <dgm:cxn modelId="{3D61D129-92C7-4C28-BF86-B017BBE753EB}" type="presOf" srcId="{758CB631-471F-44CC-829A-C52E3C416387}" destId="{B497E8CB-6781-4E7E-9D29-47A244A90BFF}" srcOrd="0" destOrd="0" presId="urn:microsoft.com/office/officeart/2008/layout/VerticalCurvedList"/>
    <dgm:cxn modelId="{E0D06B2D-528A-4F8F-9B99-E8D36F50D3F5}" type="presOf" srcId="{635BEFE1-D109-4820-BE69-A15DA3B02456}" destId="{8ED22C54-7E0F-4090-BC5B-50B1AEB81837}" srcOrd="0" destOrd="0" presId="urn:microsoft.com/office/officeart/2008/layout/VerticalCurvedList"/>
    <dgm:cxn modelId="{BF7F3E2E-9B63-485F-9B7C-9CA889DEEEE8}" type="presOf" srcId="{BD141983-3064-4787-958E-CCC1749B20B4}" destId="{DE8B05F1-3F55-4A6F-94B5-6A2AFB1395C2}" srcOrd="0" destOrd="0" presId="urn:microsoft.com/office/officeart/2008/layout/VerticalCurvedList"/>
    <dgm:cxn modelId="{A5C2074D-A379-45FA-AFFF-BC1CBF04BFCA}" srcId="{FE846556-D3E4-422A-8FC2-21C32BD75E6D}" destId="{D586044F-F6F0-4BB9-A350-BAD1A9D66FE2}" srcOrd="1" destOrd="0" parTransId="{9D4D1700-ECA6-4A94-9904-36D95C4CE4D8}" sibTransId="{53EC5235-52BD-40E4-990E-ACA585F3D11E}"/>
    <dgm:cxn modelId="{EC61A04F-9036-4798-98A0-FC3061063ED8}" type="presOf" srcId="{8436C13A-CA39-4E7E-A675-315264F1D5A6}" destId="{B31DB560-C5FF-4765-B714-2666DF1F360C}" srcOrd="0" destOrd="0" presId="urn:microsoft.com/office/officeart/2008/layout/VerticalCurvedList"/>
    <dgm:cxn modelId="{42654E82-CBE1-471A-867F-1411C4E52C88}" srcId="{FE846556-D3E4-422A-8FC2-21C32BD75E6D}" destId="{758CB631-471F-44CC-829A-C52E3C416387}" srcOrd="3" destOrd="0" parTransId="{CFEAE48A-893E-4606-8DAE-C5398B06773A}" sibTransId="{ACC82C16-35D1-44D8-9C0F-1151374D1310}"/>
    <dgm:cxn modelId="{010FA1B3-1F32-4D3B-A9A3-F26FC1277BCB}" type="presOf" srcId="{FA6679A6-23CA-46CF-8F38-DA623E2DF00E}" destId="{C8B64304-BC81-45D0-872D-97C4C2C50DDF}" srcOrd="0" destOrd="0" presId="urn:microsoft.com/office/officeart/2008/layout/VerticalCurvedList"/>
    <dgm:cxn modelId="{358121D7-D4E6-49AD-821F-607721AE509D}" type="presOf" srcId="{FE846556-D3E4-422A-8FC2-21C32BD75E6D}" destId="{D6881B95-2BE7-4D28-B7EB-A0F8550107BE}" srcOrd="0" destOrd="0" presId="urn:microsoft.com/office/officeart/2008/layout/VerticalCurvedList"/>
    <dgm:cxn modelId="{F547E9EA-708D-4AD7-B10C-45FC67A3A1CD}" srcId="{FE846556-D3E4-422A-8FC2-21C32BD75E6D}" destId="{8436C13A-CA39-4E7E-A675-315264F1D5A6}" srcOrd="2" destOrd="0" parTransId="{D1A8AE74-1DAF-4962-BBA6-3E5151903224}" sibTransId="{BFF7DE24-98B1-4C9A-B73A-21E424253A22}"/>
    <dgm:cxn modelId="{B4F2F3F4-C990-4248-858C-C4AE4E719A5D}" type="presOf" srcId="{D586044F-F6F0-4BB9-A350-BAD1A9D66FE2}" destId="{BDE0F1E6-D237-4217-B680-55D970545D7D}" srcOrd="0" destOrd="0" presId="urn:microsoft.com/office/officeart/2008/layout/VerticalCurvedList"/>
    <dgm:cxn modelId="{FC9BBE48-6768-442D-830E-6C2FC4067619}" type="presParOf" srcId="{D6881B95-2BE7-4D28-B7EB-A0F8550107BE}" destId="{57473895-7C64-4364-82D7-D250F9DD886B}" srcOrd="0" destOrd="0" presId="urn:microsoft.com/office/officeart/2008/layout/VerticalCurvedList"/>
    <dgm:cxn modelId="{9BC9B403-41D2-4BF1-9198-F3E2FD327FB4}" type="presParOf" srcId="{57473895-7C64-4364-82D7-D250F9DD886B}" destId="{919166DC-CCCF-43B7-B955-B4E64D466477}" srcOrd="0" destOrd="0" presId="urn:microsoft.com/office/officeart/2008/layout/VerticalCurvedList"/>
    <dgm:cxn modelId="{E87AC5EE-8C5C-49F0-92ED-3D5DF4C1CFF8}" type="presParOf" srcId="{919166DC-CCCF-43B7-B955-B4E64D466477}" destId="{CBF5DDFB-7D3D-484E-883B-4B976785F9E0}" srcOrd="0" destOrd="0" presId="urn:microsoft.com/office/officeart/2008/layout/VerticalCurvedList"/>
    <dgm:cxn modelId="{873C8035-0EE3-4C92-B52B-076B3FFC2471}" type="presParOf" srcId="{919166DC-CCCF-43B7-B955-B4E64D466477}" destId="{8ED22C54-7E0F-4090-BC5B-50B1AEB81837}" srcOrd="1" destOrd="0" presId="urn:microsoft.com/office/officeart/2008/layout/VerticalCurvedList"/>
    <dgm:cxn modelId="{75C421E9-C0BC-443B-BD38-410F6B3B192A}" type="presParOf" srcId="{919166DC-CCCF-43B7-B955-B4E64D466477}" destId="{4DEF1DC7-C629-409D-9B1F-E2D0319B5F9A}" srcOrd="2" destOrd="0" presId="urn:microsoft.com/office/officeart/2008/layout/VerticalCurvedList"/>
    <dgm:cxn modelId="{57172124-921D-4C12-9BEE-61ADDE879E26}" type="presParOf" srcId="{919166DC-CCCF-43B7-B955-B4E64D466477}" destId="{36D528D4-27D6-47ED-899D-58190136392A}" srcOrd="3" destOrd="0" presId="urn:microsoft.com/office/officeart/2008/layout/VerticalCurvedList"/>
    <dgm:cxn modelId="{F4B5BD2F-7826-46EB-BC4B-47A6FD6DA218}" type="presParOf" srcId="{57473895-7C64-4364-82D7-D250F9DD886B}" destId="{DE8B05F1-3F55-4A6F-94B5-6A2AFB1395C2}" srcOrd="1" destOrd="0" presId="urn:microsoft.com/office/officeart/2008/layout/VerticalCurvedList"/>
    <dgm:cxn modelId="{BCF77E19-22D8-4D20-ABC8-A9166BB851BF}" type="presParOf" srcId="{57473895-7C64-4364-82D7-D250F9DD886B}" destId="{A0A03FAA-6663-4391-BDE6-A22E642F999A}" srcOrd="2" destOrd="0" presId="urn:microsoft.com/office/officeart/2008/layout/VerticalCurvedList"/>
    <dgm:cxn modelId="{34B71ACD-C2F9-4C50-AD78-1BAD292645BB}" type="presParOf" srcId="{A0A03FAA-6663-4391-BDE6-A22E642F999A}" destId="{7B664E50-9AE1-4A20-8B41-B79504F4F6F3}" srcOrd="0" destOrd="0" presId="urn:microsoft.com/office/officeart/2008/layout/VerticalCurvedList"/>
    <dgm:cxn modelId="{8CCBDBA5-D966-4F3D-83D8-A57282D3E405}" type="presParOf" srcId="{57473895-7C64-4364-82D7-D250F9DD886B}" destId="{BDE0F1E6-D237-4217-B680-55D970545D7D}" srcOrd="3" destOrd="0" presId="urn:microsoft.com/office/officeart/2008/layout/VerticalCurvedList"/>
    <dgm:cxn modelId="{7AC6FEEF-546F-4AB7-B91B-E91A84F6D6D2}" type="presParOf" srcId="{57473895-7C64-4364-82D7-D250F9DD886B}" destId="{E12928F4-3A80-4856-BE05-0C8219F9572D}" srcOrd="4" destOrd="0" presId="urn:microsoft.com/office/officeart/2008/layout/VerticalCurvedList"/>
    <dgm:cxn modelId="{2DE04771-2655-4156-B67A-67762D2A5F9D}" type="presParOf" srcId="{E12928F4-3A80-4856-BE05-0C8219F9572D}" destId="{309C5F75-5C1B-4D30-B862-1E2ADDEA06AD}" srcOrd="0" destOrd="0" presId="urn:microsoft.com/office/officeart/2008/layout/VerticalCurvedList"/>
    <dgm:cxn modelId="{AC174D04-196F-4642-925B-5EB068FA1BE5}" type="presParOf" srcId="{57473895-7C64-4364-82D7-D250F9DD886B}" destId="{B31DB560-C5FF-4765-B714-2666DF1F360C}" srcOrd="5" destOrd="0" presId="urn:microsoft.com/office/officeart/2008/layout/VerticalCurvedList"/>
    <dgm:cxn modelId="{6419F64E-9160-4339-A237-9DE676D5E3DA}" type="presParOf" srcId="{57473895-7C64-4364-82D7-D250F9DD886B}" destId="{F5371DE0-9875-4DCD-9915-8F44B568DBE2}" srcOrd="6" destOrd="0" presId="urn:microsoft.com/office/officeart/2008/layout/VerticalCurvedList"/>
    <dgm:cxn modelId="{E75B9DD3-86D8-48AF-98CF-73AA4A40A761}" type="presParOf" srcId="{F5371DE0-9875-4DCD-9915-8F44B568DBE2}" destId="{72986A42-F182-47BC-A0D2-92462D2DBDDC}" srcOrd="0" destOrd="0" presId="urn:microsoft.com/office/officeart/2008/layout/VerticalCurvedList"/>
    <dgm:cxn modelId="{678AD895-E4B3-4269-99D6-67FAFE43A337}" type="presParOf" srcId="{57473895-7C64-4364-82D7-D250F9DD886B}" destId="{B497E8CB-6781-4E7E-9D29-47A244A90BFF}" srcOrd="7" destOrd="0" presId="urn:microsoft.com/office/officeart/2008/layout/VerticalCurvedList"/>
    <dgm:cxn modelId="{7A4BEBE6-9E66-488C-94B5-6CBF8070FCA8}" type="presParOf" srcId="{57473895-7C64-4364-82D7-D250F9DD886B}" destId="{62C2F302-5469-47C2-8CF9-E149DFD3B14E}" srcOrd="8" destOrd="0" presId="urn:microsoft.com/office/officeart/2008/layout/VerticalCurvedList"/>
    <dgm:cxn modelId="{6C3E62DE-EDD7-42C4-9EEC-E868FF1A0769}" type="presParOf" srcId="{62C2F302-5469-47C2-8CF9-E149DFD3B14E}" destId="{03FF6F3C-9611-42BD-A1F4-C77FC1F521F1}" srcOrd="0" destOrd="0" presId="urn:microsoft.com/office/officeart/2008/layout/VerticalCurvedList"/>
    <dgm:cxn modelId="{24DB5210-4EE0-46ED-9774-E45483B6B272}" type="presParOf" srcId="{57473895-7C64-4364-82D7-D250F9DD886B}" destId="{C8B64304-BC81-45D0-872D-97C4C2C50DDF}" srcOrd="9" destOrd="0" presId="urn:microsoft.com/office/officeart/2008/layout/VerticalCurvedList"/>
    <dgm:cxn modelId="{4A8EA461-1D79-472E-B85F-42CE142097ED}" type="presParOf" srcId="{57473895-7C64-4364-82D7-D250F9DD886B}" destId="{6184B052-E9EF-406C-B66E-3E3664D448A3}" srcOrd="10" destOrd="0" presId="urn:microsoft.com/office/officeart/2008/layout/VerticalCurvedList"/>
    <dgm:cxn modelId="{CCA688E7-0951-4604-9801-01FD731D327B}" type="presParOf" srcId="{6184B052-E9EF-406C-B66E-3E3664D448A3}" destId="{8B1AA3D2-4222-4CC5-B5C4-79744A6AACC4}" srcOrd="0" destOrd="0" presId="urn:microsoft.com/office/officeart/2008/layout/VerticalCurv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FD9D5B-3868-42EC-B200-31E45A32C94D}">
      <dsp:nvSpPr>
        <dsp:cNvPr id="0" name=""/>
        <dsp:cNvSpPr/>
      </dsp:nvSpPr>
      <dsp:spPr>
        <a:xfrm>
          <a:off x="9939752" y="2352907"/>
          <a:ext cx="259588" cy="259584"/>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F17CB0-8280-410F-B7E4-9C44489145E3}">
      <dsp:nvSpPr>
        <dsp:cNvPr id="0" name=""/>
        <dsp:cNvSpPr/>
      </dsp:nvSpPr>
      <dsp:spPr>
        <a:xfrm>
          <a:off x="9463991" y="2352907"/>
          <a:ext cx="259588" cy="259584"/>
        </a:xfrm>
        <a:prstGeom prst="ellipse">
          <a:avLst/>
        </a:prstGeom>
        <a:solidFill>
          <a:schemeClr val="bg2"/>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B73780-BE3F-4D87-8B11-7A29ECACF43D}">
      <dsp:nvSpPr>
        <dsp:cNvPr id="0" name=""/>
        <dsp:cNvSpPr/>
      </dsp:nvSpPr>
      <dsp:spPr>
        <a:xfrm>
          <a:off x="8988230" y="2352907"/>
          <a:ext cx="259588" cy="259584"/>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F4C3F6-09A0-4046-9CCF-6F21A993812A}">
      <dsp:nvSpPr>
        <dsp:cNvPr id="0" name=""/>
        <dsp:cNvSpPr/>
      </dsp:nvSpPr>
      <dsp:spPr>
        <a:xfrm>
          <a:off x="8513374" y="2352907"/>
          <a:ext cx="259588" cy="259584"/>
        </a:xfrm>
        <a:prstGeom prst="ellips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9BD67B-B823-4850-A5E6-1E00EA3A4130}">
      <dsp:nvSpPr>
        <dsp:cNvPr id="0" name=""/>
        <dsp:cNvSpPr/>
      </dsp:nvSpPr>
      <dsp:spPr>
        <a:xfrm>
          <a:off x="8037613" y="2352907"/>
          <a:ext cx="259588" cy="259584"/>
        </a:xfrm>
        <a:prstGeom prst="ellips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1F9DAD-1688-4104-A7FE-BB040C7F12ED}">
      <dsp:nvSpPr>
        <dsp:cNvPr id="0" name=""/>
        <dsp:cNvSpPr/>
      </dsp:nvSpPr>
      <dsp:spPr>
        <a:xfrm>
          <a:off x="7302265" y="2223115"/>
          <a:ext cx="519176" cy="519594"/>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DBA335-3249-4563-90FE-90EAEF85D901}">
      <dsp:nvSpPr>
        <dsp:cNvPr id="0" name=""/>
        <dsp:cNvSpPr/>
      </dsp:nvSpPr>
      <dsp:spPr>
        <a:xfrm>
          <a:off x="9516451" y="1816661"/>
          <a:ext cx="259588" cy="259584"/>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221815-1671-41A9-BB0D-A7D384C7BB97}">
      <dsp:nvSpPr>
        <dsp:cNvPr id="0" name=""/>
        <dsp:cNvSpPr/>
      </dsp:nvSpPr>
      <dsp:spPr>
        <a:xfrm>
          <a:off x="9516451" y="2892995"/>
          <a:ext cx="259588" cy="259584"/>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19A4CC-6130-4D76-B58B-37D879E1BEF0}">
      <dsp:nvSpPr>
        <dsp:cNvPr id="0" name=""/>
        <dsp:cNvSpPr/>
      </dsp:nvSpPr>
      <dsp:spPr>
        <a:xfrm>
          <a:off x="9748000" y="2049774"/>
          <a:ext cx="259588" cy="259584"/>
        </a:xfrm>
        <a:prstGeom prst="ellips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E1AFCEA-124E-408C-A207-C2FF168FB5E0}">
      <dsp:nvSpPr>
        <dsp:cNvPr id="0" name=""/>
        <dsp:cNvSpPr/>
      </dsp:nvSpPr>
      <dsp:spPr>
        <a:xfrm>
          <a:off x="9763377" y="2661163"/>
          <a:ext cx="259588" cy="259584"/>
        </a:xfrm>
        <a:prstGeom prst="ellips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0F901A-7137-4EF8-8380-6A708FA84BFC}">
      <dsp:nvSpPr>
        <dsp:cNvPr id="0" name=""/>
        <dsp:cNvSpPr/>
      </dsp:nvSpPr>
      <dsp:spPr>
        <a:xfrm>
          <a:off x="4458554" y="1168555"/>
          <a:ext cx="2628442" cy="2628715"/>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dirty="0"/>
            <a:t>Walking together in communion with Christ</a:t>
          </a:r>
        </a:p>
      </dsp:txBody>
      <dsp:txXfrm>
        <a:off x="4843480" y="1553521"/>
        <a:ext cx="1858590" cy="1858783"/>
      </dsp:txXfrm>
    </dsp:sp>
    <dsp:sp modelId="{34C0E3E7-2B9A-4811-820D-BC73BC1FDD3A}">
      <dsp:nvSpPr>
        <dsp:cNvPr id="0" name=""/>
        <dsp:cNvSpPr/>
      </dsp:nvSpPr>
      <dsp:spPr>
        <a:xfrm>
          <a:off x="4262280" y="943980"/>
          <a:ext cx="519176" cy="519594"/>
        </a:xfrm>
        <a:prstGeom prst="ellipse">
          <a:avLst/>
        </a:prstGeom>
        <a:solidFill>
          <a:schemeClr val="accent5"/>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296FD4-C7EE-4628-90AD-192EF8120484}">
      <dsp:nvSpPr>
        <dsp:cNvPr id="0" name=""/>
        <dsp:cNvSpPr/>
      </dsp:nvSpPr>
      <dsp:spPr>
        <a:xfrm>
          <a:off x="3929429" y="669880"/>
          <a:ext cx="259588" cy="259584"/>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5A40E9-38C6-4BF9-BEE9-01C6F01F7FE4}">
      <dsp:nvSpPr>
        <dsp:cNvPr id="0" name=""/>
        <dsp:cNvSpPr/>
      </dsp:nvSpPr>
      <dsp:spPr>
        <a:xfrm>
          <a:off x="3374977" y="669880"/>
          <a:ext cx="259588" cy="259584"/>
        </a:xfrm>
        <a:prstGeom prst="ellips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F1F7CD-D1C6-46DF-8F86-D1C3BB9ED9BB}">
      <dsp:nvSpPr>
        <dsp:cNvPr id="0" name=""/>
        <dsp:cNvSpPr/>
      </dsp:nvSpPr>
      <dsp:spPr>
        <a:xfrm>
          <a:off x="2820526" y="669880"/>
          <a:ext cx="259588" cy="259584"/>
        </a:xfrm>
        <a:prstGeom prst="ellips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7C05C5-599A-4F42-B082-8B7B55C9D94B}">
      <dsp:nvSpPr>
        <dsp:cNvPr id="0" name=""/>
        <dsp:cNvSpPr/>
      </dsp:nvSpPr>
      <dsp:spPr>
        <a:xfrm>
          <a:off x="2266075" y="669880"/>
          <a:ext cx="259588" cy="259584"/>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42E549-1AC0-434B-9D7C-C41388C3D388}">
      <dsp:nvSpPr>
        <dsp:cNvPr id="0" name=""/>
        <dsp:cNvSpPr/>
      </dsp:nvSpPr>
      <dsp:spPr>
        <a:xfrm>
          <a:off x="1710719" y="669880"/>
          <a:ext cx="259588" cy="259584"/>
        </a:xfrm>
        <a:prstGeom prst="ellipse">
          <a:avLst/>
        </a:prstGeom>
        <a:solidFill>
          <a:schemeClr val="bg2"/>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E8998A-0683-4750-A674-18480692E064}">
      <dsp:nvSpPr>
        <dsp:cNvPr id="0" name=""/>
        <dsp:cNvSpPr/>
      </dsp:nvSpPr>
      <dsp:spPr>
        <a:xfrm>
          <a:off x="1156268" y="669880"/>
          <a:ext cx="259588" cy="259584"/>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499817-1DB6-4CE3-8C03-12B292D20474}">
      <dsp:nvSpPr>
        <dsp:cNvPr id="0" name=""/>
        <dsp:cNvSpPr/>
      </dsp:nvSpPr>
      <dsp:spPr>
        <a:xfrm>
          <a:off x="1154459" y="0"/>
          <a:ext cx="3042697" cy="6677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066800">
            <a:lnSpc>
              <a:spcPct val="90000"/>
            </a:lnSpc>
            <a:spcBef>
              <a:spcPct val="0"/>
            </a:spcBef>
            <a:spcAft>
              <a:spcPct val="35000"/>
            </a:spcAft>
            <a:buNone/>
          </a:pPr>
          <a:endParaRPr lang="en-US" sz="2400" kern="1200" dirty="0">
            <a:solidFill>
              <a:schemeClr val="bg1"/>
            </a:solidFill>
          </a:endParaRPr>
        </a:p>
      </dsp:txBody>
      <dsp:txXfrm>
        <a:off x="1154459" y="0"/>
        <a:ext cx="3042697" cy="667745"/>
      </dsp:txXfrm>
    </dsp:sp>
    <dsp:sp modelId="{9AF6BD70-9DAD-48EB-AA49-86473328C9AF}">
      <dsp:nvSpPr>
        <dsp:cNvPr id="0" name=""/>
        <dsp:cNvSpPr/>
      </dsp:nvSpPr>
      <dsp:spPr>
        <a:xfrm>
          <a:off x="3723205" y="2223115"/>
          <a:ext cx="519176" cy="519594"/>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96E93A-B32E-46C6-BA3D-8186FAA492B6}">
      <dsp:nvSpPr>
        <dsp:cNvPr id="0" name=""/>
        <dsp:cNvSpPr/>
      </dsp:nvSpPr>
      <dsp:spPr>
        <a:xfrm>
          <a:off x="3209456" y="2352907"/>
          <a:ext cx="259588" cy="259584"/>
        </a:xfrm>
        <a:prstGeom prst="ellipse">
          <a:avLst/>
        </a:prstGeom>
        <a:solidFill>
          <a:schemeClr val="bg2"/>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457DBA-4A16-45C6-9931-28C54BB5E8B2}">
      <dsp:nvSpPr>
        <dsp:cNvPr id="0" name=""/>
        <dsp:cNvSpPr/>
      </dsp:nvSpPr>
      <dsp:spPr>
        <a:xfrm>
          <a:off x="2696611" y="2352907"/>
          <a:ext cx="259588" cy="259584"/>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4CE258-8F46-475C-A166-362F6EEDC50F}">
      <dsp:nvSpPr>
        <dsp:cNvPr id="0" name=""/>
        <dsp:cNvSpPr/>
      </dsp:nvSpPr>
      <dsp:spPr>
        <a:xfrm>
          <a:off x="2182862" y="2352907"/>
          <a:ext cx="259588" cy="259584"/>
        </a:xfrm>
        <a:prstGeom prst="ellips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FC145F-1A6F-44CB-8A85-D8D6B6861120}">
      <dsp:nvSpPr>
        <dsp:cNvPr id="0" name=""/>
        <dsp:cNvSpPr/>
      </dsp:nvSpPr>
      <dsp:spPr>
        <a:xfrm>
          <a:off x="1670017" y="2352907"/>
          <a:ext cx="259588" cy="259584"/>
        </a:xfrm>
        <a:prstGeom prst="ellips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7C1DF8-E496-4DFF-B240-99828AFCABC3}">
      <dsp:nvSpPr>
        <dsp:cNvPr id="0" name=""/>
        <dsp:cNvSpPr/>
      </dsp:nvSpPr>
      <dsp:spPr>
        <a:xfrm>
          <a:off x="1156268" y="2352907"/>
          <a:ext cx="259588" cy="259584"/>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21097D-D8BD-40AA-B7BE-C79C96FA31C0}">
      <dsp:nvSpPr>
        <dsp:cNvPr id="0" name=""/>
        <dsp:cNvSpPr/>
      </dsp:nvSpPr>
      <dsp:spPr>
        <a:xfrm>
          <a:off x="1154459" y="1688576"/>
          <a:ext cx="2301017" cy="6677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066800">
            <a:lnSpc>
              <a:spcPct val="90000"/>
            </a:lnSpc>
            <a:spcBef>
              <a:spcPct val="0"/>
            </a:spcBef>
            <a:spcAft>
              <a:spcPct val="35000"/>
            </a:spcAft>
            <a:buNone/>
          </a:pPr>
          <a:endParaRPr lang="en-US" sz="2400" kern="1200" dirty="0">
            <a:solidFill>
              <a:schemeClr val="bg1"/>
            </a:solidFill>
          </a:endParaRPr>
        </a:p>
      </dsp:txBody>
      <dsp:txXfrm>
        <a:off x="1154459" y="1688576"/>
        <a:ext cx="2301017" cy="667745"/>
      </dsp:txXfrm>
    </dsp:sp>
    <dsp:sp modelId="{AECF811C-0B3E-4E5F-BEBF-57D194580771}">
      <dsp:nvSpPr>
        <dsp:cNvPr id="0" name=""/>
        <dsp:cNvSpPr/>
      </dsp:nvSpPr>
      <dsp:spPr>
        <a:xfrm>
          <a:off x="4262280" y="3480902"/>
          <a:ext cx="519176" cy="519594"/>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424BE8C-81F4-4BB1-8E09-B9E00A24D9BB}">
      <dsp:nvSpPr>
        <dsp:cNvPr id="0" name=""/>
        <dsp:cNvSpPr/>
      </dsp:nvSpPr>
      <dsp:spPr>
        <a:xfrm>
          <a:off x="3929429" y="4009889"/>
          <a:ext cx="259588" cy="259584"/>
        </a:xfrm>
        <a:prstGeom prst="ellips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9F5E28-738E-4191-886A-DC8FDC1C739A}">
      <dsp:nvSpPr>
        <dsp:cNvPr id="0" name=""/>
        <dsp:cNvSpPr/>
      </dsp:nvSpPr>
      <dsp:spPr>
        <a:xfrm>
          <a:off x="3374977" y="4009889"/>
          <a:ext cx="259588" cy="259584"/>
        </a:xfrm>
        <a:prstGeom prst="ellips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EFB3F9-E51D-4E3A-BF36-99A2044B5AD8}">
      <dsp:nvSpPr>
        <dsp:cNvPr id="0" name=""/>
        <dsp:cNvSpPr/>
      </dsp:nvSpPr>
      <dsp:spPr>
        <a:xfrm>
          <a:off x="2820526" y="4009889"/>
          <a:ext cx="259588" cy="259584"/>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6F68D1-C0F5-42F1-88C8-C569FAD26289}">
      <dsp:nvSpPr>
        <dsp:cNvPr id="0" name=""/>
        <dsp:cNvSpPr/>
      </dsp:nvSpPr>
      <dsp:spPr>
        <a:xfrm>
          <a:off x="2266075" y="4009889"/>
          <a:ext cx="259588" cy="259584"/>
        </a:xfrm>
        <a:prstGeom prst="ellipse">
          <a:avLst/>
        </a:prstGeom>
        <a:solidFill>
          <a:schemeClr val="bg2"/>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A062BA-4431-4945-8F28-C54110A176A6}">
      <dsp:nvSpPr>
        <dsp:cNvPr id="0" name=""/>
        <dsp:cNvSpPr/>
      </dsp:nvSpPr>
      <dsp:spPr>
        <a:xfrm>
          <a:off x="1710719" y="4009889"/>
          <a:ext cx="259588" cy="259584"/>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4D2850-D6FF-49F8-8E57-04983FBF5878}">
      <dsp:nvSpPr>
        <dsp:cNvPr id="0" name=""/>
        <dsp:cNvSpPr/>
      </dsp:nvSpPr>
      <dsp:spPr>
        <a:xfrm>
          <a:off x="1156268" y="4009889"/>
          <a:ext cx="259588" cy="259584"/>
        </a:xfrm>
        <a:prstGeom prst="ellips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4AEE90-74EF-4F80-9B88-3C4972831483}">
      <dsp:nvSpPr>
        <dsp:cNvPr id="0" name=""/>
        <dsp:cNvSpPr/>
      </dsp:nvSpPr>
      <dsp:spPr>
        <a:xfrm>
          <a:off x="1154459" y="3339582"/>
          <a:ext cx="3042697" cy="6677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066800">
            <a:lnSpc>
              <a:spcPct val="90000"/>
            </a:lnSpc>
            <a:spcBef>
              <a:spcPct val="0"/>
            </a:spcBef>
            <a:spcAft>
              <a:spcPct val="35000"/>
            </a:spcAft>
            <a:buNone/>
          </a:pPr>
          <a:endParaRPr lang="en-US" sz="2400" kern="1200" dirty="0">
            <a:solidFill>
              <a:schemeClr val="bg1"/>
            </a:solidFill>
          </a:endParaRPr>
        </a:p>
      </dsp:txBody>
      <dsp:txXfrm>
        <a:off x="1154459" y="3339582"/>
        <a:ext cx="3042697" cy="6677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C232EF-5AF8-4F51-9C68-D94948532C10}">
      <dsp:nvSpPr>
        <dsp:cNvPr id="0" name=""/>
        <dsp:cNvSpPr/>
      </dsp:nvSpPr>
      <dsp:spPr>
        <a:xfrm rot="5400000">
          <a:off x="6869135" y="-3011541"/>
          <a:ext cx="562945" cy="6729984"/>
        </a:xfrm>
        <a:prstGeom prst="round2Same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None/>
          </a:pPr>
          <a:r>
            <a:rPr lang="en-US" sz="2000" kern="1200" dirty="0"/>
            <a:t>Hospitality and welcome</a:t>
          </a:r>
        </a:p>
      </dsp:txBody>
      <dsp:txXfrm rot="-5400000">
        <a:off x="3785616" y="99459"/>
        <a:ext cx="6702503" cy="507983"/>
      </dsp:txXfrm>
    </dsp:sp>
    <dsp:sp modelId="{0650D0AC-BA49-401D-AB0E-0DD5A13AAB0F}">
      <dsp:nvSpPr>
        <dsp:cNvPr id="0" name=""/>
        <dsp:cNvSpPr/>
      </dsp:nvSpPr>
      <dsp:spPr>
        <a:xfrm>
          <a:off x="0" y="1609"/>
          <a:ext cx="3785616" cy="70368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1</a:t>
          </a:r>
        </a:p>
      </dsp:txBody>
      <dsp:txXfrm>
        <a:off x="34351" y="35960"/>
        <a:ext cx="3716914" cy="634979"/>
      </dsp:txXfrm>
    </dsp:sp>
    <dsp:sp modelId="{39F51753-FCC8-4475-A43A-6F3C20B698E5}">
      <dsp:nvSpPr>
        <dsp:cNvPr id="0" name=""/>
        <dsp:cNvSpPr/>
      </dsp:nvSpPr>
      <dsp:spPr>
        <a:xfrm rot="5400000">
          <a:off x="6869135" y="-2272676"/>
          <a:ext cx="562945" cy="6729984"/>
        </a:xfrm>
        <a:prstGeom prst="round2SameRect">
          <a:avLst/>
        </a:prstGeom>
        <a:solidFill>
          <a:schemeClr val="accent5">
            <a:tint val="40000"/>
            <a:alpha val="90000"/>
            <a:hueOff val="-2555543"/>
            <a:satOff val="7416"/>
            <a:lumOff val="257"/>
            <a:alphaOff val="0"/>
          </a:schemeClr>
        </a:solidFill>
        <a:ln w="12700" cap="flat" cmpd="sng" algn="ctr">
          <a:solidFill>
            <a:schemeClr val="accent5">
              <a:tint val="40000"/>
              <a:alpha val="90000"/>
              <a:hueOff val="-2555543"/>
              <a:satOff val="7416"/>
              <a:lumOff val="25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None/>
          </a:pPr>
          <a:r>
            <a:rPr lang="en-US" sz="2000" kern="1200" dirty="0"/>
            <a:t>Extended listening and reflection</a:t>
          </a:r>
        </a:p>
      </dsp:txBody>
      <dsp:txXfrm rot="-5400000">
        <a:off x="3785616" y="838324"/>
        <a:ext cx="6702503" cy="507983"/>
      </dsp:txXfrm>
    </dsp:sp>
    <dsp:sp modelId="{8CA708F0-5B3C-4B1A-8CF9-589B3DAD8950}">
      <dsp:nvSpPr>
        <dsp:cNvPr id="0" name=""/>
        <dsp:cNvSpPr/>
      </dsp:nvSpPr>
      <dsp:spPr>
        <a:xfrm>
          <a:off x="0" y="740475"/>
          <a:ext cx="3785616" cy="703681"/>
        </a:xfrm>
        <a:prstGeom prst="roundRect">
          <a:avLst/>
        </a:prstGeom>
        <a:solidFill>
          <a:schemeClr val="accent5">
            <a:hueOff val="-2509991"/>
            <a:satOff val="9029"/>
            <a:lumOff val="3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2</a:t>
          </a:r>
        </a:p>
      </dsp:txBody>
      <dsp:txXfrm>
        <a:off x="34351" y="774826"/>
        <a:ext cx="3716914" cy="634979"/>
      </dsp:txXfrm>
    </dsp:sp>
    <dsp:sp modelId="{8F10DE3B-3C1C-4F5C-8813-64B154045C45}">
      <dsp:nvSpPr>
        <dsp:cNvPr id="0" name=""/>
        <dsp:cNvSpPr/>
      </dsp:nvSpPr>
      <dsp:spPr>
        <a:xfrm rot="5400000">
          <a:off x="6869135" y="-1533810"/>
          <a:ext cx="562945" cy="6729984"/>
        </a:xfrm>
        <a:prstGeom prst="round2SameRect">
          <a:avLst/>
        </a:prstGeom>
        <a:solidFill>
          <a:schemeClr val="accent5">
            <a:tint val="40000"/>
            <a:alpha val="90000"/>
            <a:hueOff val="-5111086"/>
            <a:satOff val="14832"/>
            <a:lumOff val="515"/>
            <a:alphaOff val="0"/>
          </a:schemeClr>
        </a:solidFill>
        <a:ln w="12700" cap="flat" cmpd="sng" algn="ctr">
          <a:solidFill>
            <a:schemeClr val="accent5">
              <a:tint val="40000"/>
              <a:alpha val="90000"/>
              <a:hueOff val="-5111086"/>
              <a:satOff val="14832"/>
              <a:lumOff val="5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None/>
          </a:pPr>
          <a:r>
            <a:rPr lang="en-US" sz="2000" kern="1200" dirty="0"/>
            <a:t>Periods of silent reflection and communal discernment</a:t>
          </a:r>
        </a:p>
      </dsp:txBody>
      <dsp:txXfrm rot="-5400000">
        <a:off x="3785616" y="1577190"/>
        <a:ext cx="6702503" cy="507983"/>
      </dsp:txXfrm>
    </dsp:sp>
    <dsp:sp modelId="{FE139BE7-17E8-4C2D-9FCB-803A25F85C7E}">
      <dsp:nvSpPr>
        <dsp:cNvPr id="0" name=""/>
        <dsp:cNvSpPr/>
      </dsp:nvSpPr>
      <dsp:spPr>
        <a:xfrm>
          <a:off x="0" y="1479340"/>
          <a:ext cx="3785616" cy="703681"/>
        </a:xfrm>
        <a:prstGeom prst="roundRect">
          <a:avLst/>
        </a:prstGeom>
        <a:solidFill>
          <a:schemeClr val="accent5">
            <a:hueOff val="-5019982"/>
            <a:satOff val="18057"/>
            <a:lumOff val="7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3</a:t>
          </a:r>
        </a:p>
      </dsp:txBody>
      <dsp:txXfrm>
        <a:off x="34351" y="1513691"/>
        <a:ext cx="3716914" cy="634979"/>
      </dsp:txXfrm>
    </dsp:sp>
    <dsp:sp modelId="{C51E91B8-A883-4391-8B03-4F801E23D8E7}">
      <dsp:nvSpPr>
        <dsp:cNvPr id="0" name=""/>
        <dsp:cNvSpPr/>
      </dsp:nvSpPr>
      <dsp:spPr>
        <a:xfrm rot="5400000">
          <a:off x="6869135" y="-794944"/>
          <a:ext cx="562945" cy="6729984"/>
        </a:xfrm>
        <a:prstGeom prst="round2SameRect">
          <a:avLst/>
        </a:prstGeom>
        <a:solidFill>
          <a:schemeClr val="accent5">
            <a:tint val="40000"/>
            <a:alpha val="90000"/>
            <a:hueOff val="-7666629"/>
            <a:satOff val="22249"/>
            <a:lumOff val="772"/>
            <a:alphaOff val="0"/>
          </a:schemeClr>
        </a:solidFill>
        <a:ln w="12700" cap="flat" cmpd="sng" algn="ctr">
          <a:solidFill>
            <a:schemeClr val="accent5">
              <a:tint val="40000"/>
              <a:alpha val="90000"/>
              <a:hueOff val="-7666629"/>
              <a:satOff val="22249"/>
              <a:lumOff val="77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None/>
          </a:pPr>
          <a:r>
            <a:rPr lang="en-US" sz="2000" kern="1200" dirty="0"/>
            <a:t>Checking biases and preconceptions</a:t>
          </a:r>
        </a:p>
      </dsp:txBody>
      <dsp:txXfrm rot="-5400000">
        <a:off x="3785616" y="2316056"/>
        <a:ext cx="6702503" cy="507983"/>
      </dsp:txXfrm>
    </dsp:sp>
    <dsp:sp modelId="{AC179122-576C-4010-8D1A-FDD454B2B9F2}">
      <dsp:nvSpPr>
        <dsp:cNvPr id="0" name=""/>
        <dsp:cNvSpPr/>
      </dsp:nvSpPr>
      <dsp:spPr>
        <a:xfrm>
          <a:off x="0" y="2218206"/>
          <a:ext cx="3785616" cy="703681"/>
        </a:xfrm>
        <a:prstGeom prst="roundRect">
          <a:avLst/>
        </a:prstGeom>
        <a:solidFill>
          <a:schemeClr val="accent5">
            <a:hueOff val="-7529973"/>
            <a:satOff val="27086"/>
            <a:lumOff val="1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4</a:t>
          </a:r>
        </a:p>
      </dsp:txBody>
      <dsp:txXfrm>
        <a:off x="34351" y="2252557"/>
        <a:ext cx="3716914" cy="634979"/>
      </dsp:txXfrm>
    </dsp:sp>
    <dsp:sp modelId="{58EF402A-A998-415C-AEC2-E1197FE54845}">
      <dsp:nvSpPr>
        <dsp:cNvPr id="0" name=""/>
        <dsp:cNvSpPr/>
      </dsp:nvSpPr>
      <dsp:spPr>
        <a:xfrm rot="5400000">
          <a:off x="6869135" y="-56079"/>
          <a:ext cx="562945" cy="6729984"/>
        </a:xfrm>
        <a:prstGeom prst="round2SameRect">
          <a:avLst/>
        </a:prstGeom>
        <a:solidFill>
          <a:schemeClr val="accent5">
            <a:tint val="40000"/>
            <a:alpha val="90000"/>
            <a:hueOff val="-10222171"/>
            <a:satOff val="29665"/>
            <a:lumOff val="1030"/>
            <a:alphaOff val="0"/>
          </a:schemeClr>
        </a:solidFill>
        <a:ln w="12700" cap="flat" cmpd="sng" algn="ctr">
          <a:solidFill>
            <a:schemeClr val="accent5">
              <a:tint val="40000"/>
              <a:alpha val="90000"/>
              <a:hueOff val="-10222171"/>
              <a:satOff val="29665"/>
              <a:lumOff val="103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None/>
          </a:pPr>
          <a:r>
            <a:rPr lang="en-US" sz="2000" kern="1200" dirty="0"/>
            <a:t>Resources and journaling between sessions</a:t>
          </a:r>
        </a:p>
      </dsp:txBody>
      <dsp:txXfrm rot="-5400000">
        <a:off x="3785616" y="3054921"/>
        <a:ext cx="6702503" cy="507983"/>
      </dsp:txXfrm>
    </dsp:sp>
    <dsp:sp modelId="{606904B2-3FE3-4A7A-BDA7-1DD9A45C8F2A}">
      <dsp:nvSpPr>
        <dsp:cNvPr id="0" name=""/>
        <dsp:cNvSpPr/>
      </dsp:nvSpPr>
      <dsp:spPr>
        <a:xfrm>
          <a:off x="0" y="2957072"/>
          <a:ext cx="3785616" cy="703681"/>
        </a:xfrm>
        <a:prstGeom prst="roundRect">
          <a:avLst/>
        </a:prstGeom>
        <a:solidFill>
          <a:schemeClr val="accent5">
            <a:hueOff val="-10039964"/>
            <a:satOff val="36115"/>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5</a:t>
          </a:r>
        </a:p>
      </dsp:txBody>
      <dsp:txXfrm>
        <a:off x="34351" y="2991423"/>
        <a:ext cx="3716914" cy="6349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8BCA01-0B3E-426D-92E6-A22DBFF42E4F}">
      <dsp:nvSpPr>
        <dsp:cNvPr id="0" name=""/>
        <dsp:cNvSpPr/>
      </dsp:nvSpPr>
      <dsp:spPr>
        <a:xfrm>
          <a:off x="0" y="0"/>
          <a:ext cx="3173915" cy="4333679"/>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451" tIns="330200" rIns="247451" bIns="330200" numCol="1" spcCol="1270" anchor="t" anchorCtr="0">
          <a:noAutofit/>
        </a:bodyPr>
        <a:lstStyle/>
        <a:p>
          <a:pPr marL="0" lvl="0" indent="0" algn="l" defTabSz="844550">
            <a:lnSpc>
              <a:spcPct val="90000"/>
            </a:lnSpc>
            <a:spcBef>
              <a:spcPct val="0"/>
            </a:spcBef>
            <a:spcAft>
              <a:spcPct val="35000"/>
            </a:spcAft>
            <a:buNone/>
          </a:pPr>
          <a:r>
            <a:rPr lang="en-US" sz="1900" kern="1200"/>
            <a:t>Experience ways to lead by utilizing the principles of Encounter, Listening, Discernment, Participation, and Accountability</a:t>
          </a:r>
        </a:p>
      </dsp:txBody>
      <dsp:txXfrm>
        <a:off x="0" y="1646798"/>
        <a:ext cx="3173915" cy="2600207"/>
      </dsp:txXfrm>
    </dsp:sp>
    <dsp:sp modelId="{78CE1132-D0D7-42F8-8D19-6DADFFC6F9DA}">
      <dsp:nvSpPr>
        <dsp:cNvPr id="0" name=""/>
        <dsp:cNvSpPr/>
      </dsp:nvSpPr>
      <dsp:spPr>
        <a:xfrm>
          <a:off x="936906" y="433367"/>
          <a:ext cx="1300103" cy="1300103"/>
        </a:xfrm>
        <a:prstGeom prst="ellips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361" tIns="12700" rIns="101361"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1127302" y="623763"/>
        <a:ext cx="919311" cy="919311"/>
      </dsp:txXfrm>
    </dsp:sp>
    <dsp:sp modelId="{315D228B-EBE0-46A1-A7D2-7A6DD64CC39D}">
      <dsp:nvSpPr>
        <dsp:cNvPr id="0" name=""/>
        <dsp:cNvSpPr/>
      </dsp:nvSpPr>
      <dsp:spPr>
        <a:xfrm>
          <a:off x="0" y="4333607"/>
          <a:ext cx="3173915" cy="72"/>
        </a:xfrm>
        <a:prstGeom prst="rect">
          <a:avLst/>
        </a:prstGeom>
        <a:solidFill>
          <a:schemeClr val="accent5">
            <a:hueOff val="-2007993"/>
            <a:satOff val="7223"/>
            <a:lumOff val="314"/>
            <a:alphaOff val="0"/>
          </a:schemeClr>
        </a:solidFill>
        <a:ln w="12700" cap="flat" cmpd="sng" algn="ctr">
          <a:solidFill>
            <a:schemeClr val="accent5">
              <a:hueOff val="-2007993"/>
              <a:satOff val="7223"/>
              <a:lumOff val="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A125E9-26A5-4D5E-BA8F-5C7E3F35CC1C}">
      <dsp:nvSpPr>
        <dsp:cNvPr id="0" name=""/>
        <dsp:cNvSpPr/>
      </dsp:nvSpPr>
      <dsp:spPr>
        <a:xfrm>
          <a:off x="3491307" y="0"/>
          <a:ext cx="3173915" cy="4333679"/>
        </a:xfrm>
        <a:prstGeom prst="rect">
          <a:avLst/>
        </a:prstGeom>
        <a:solidFill>
          <a:schemeClr val="accent5">
            <a:tint val="40000"/>
            <a:alpha val="90000"/>
            <a:hueOff val="-5111086"/>
            <a:satOff val="14832"/>
            <a:lumOff val="515"/>
            <a:alphaOff val="0"/>
          </a:schemeClr>
        </a:solidFill>
        <a:ln w="12700" cap="flat" cmpd="sng" algn="ctr">
          <a:solidFill>
            <a:schemeClr val="accent5">
              <a:tint val="40000"/>
              <a:alpha val="90000"/>
              <a:hueOff val="-5111086"/>
              <a:satOff val="14832"/>
              <a:lumOff val="5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451" tIns="330200" rIns="247451" bIns="330200" numCol="1" spcCol="1270" anchor="t" anchorCtr="0">
          <a:noAutofit/>
        </a:bodyPr>
        <a:lstStyle/>
        <a:p>
          <a:pPr marL="0" lvl="0" indent="0" algn="l" defTabSz="844550">
            <a:lnSpc>
              <a:spcPct val="90000"/>
            </a:lnSpc>
            <a:spcBef>
              <a:spcPct val="0"/>
            </a:spcBef>
            <a:spcAft>
              <a:spcPct val="35000"/>
            </a:spcAft>
            <a:buNone/>
          </a:pPr>
          <a:r>
            <a:rPr lang="en-US" sz="1900" kern="1200"/>
            <a:t>Integrate principles of synodal leadership into your organizational leadership culture</a:t>
          </a:r>
        </a:p>
      </dsp:txBody>
      <dsp:txXfrm>
        <a:off x="3491307" y="1646798"/>
        <a:ext cx="3173915" cy="2600207"/>
      </dsp:txXfrm>
    </dsp:sp>
    <dsp:sp modelId="{EA27B78A-D9FF-490B-8D51-CF841E33CA05}">
      <dsp:nvSpPr>
        <dsp:cNvPr id="0" name=""/>
        <dsp:cNvSpPr/>
      </dsp:nvSpPr>
      <dsp:spPr>
        <a:xfrm>
          <a:off x="4428213" y="433367"/>
          <a:ext cx="1300103" cy="1300103"/>
        </a:xfrm>
        <a:prstGeom prst="ellipse">
          <a:avLst/>
        </a:prstGeom>
        <a:solidFill>
          <a:schemeClr val="accent5">
            <a:hueOff val="-4015986"/>
            <a:satOff val="14446"/>
            <a:lumOff val="628"/>
            <a:alphaOff val="0"/>
          </a:schemeClr>
        </a:solidFill>
        <a:ln w="12700" cap="flat" cmpd="sng" algn="ctr">
          <a:solidFill>
            <a:schemeClr val="accent5">
              <a:hueOff val="-4015986"/>
              <a:satOff val="14446"/>
              <a:lumOff val="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361" tIns="12700" rIns="101361"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4618609" y="623763"/>
        <a:ext cx="919311" cy="919311"/>
      </dsp:txXfrm>
    </dsp:sp>
    <dsp:sp modelId="{0E97DC3C-7C2F-4732-A8D6-87F8F86918A2}">
      <dsp:nvSpPr>
        <dsp:cNvPr id="0" name=""/>
        <dsp:cNvSpPr/>
      </dsp:nvSpPr>
      <dsp:spPr>
        <a:xfrm>
          <a:off x="3491307" y="4333607"/>
          <a:ext cx="3173915" cy="72"/>
        </a:xfrm>
        <a:prstGeom prst="rect">
          <a:avLst/>
        </a:prstGeom>
        <a:solidFill>
          <a:schemeClr val="accent5">
            <a:hueOff val="-6023979"/>
            <a:satOff val="21669"/>
            <a:lumOff val="941"/>
            <a:alphaOff val="0"/>
          </a:schemeClr>
        </a:solidFill>
        <a:ln w="12700" cap="flat" cmpd="sng" algn="ctr">
          <a:solidFill>
            <a:schemeClr val="accent5">
              <a:hueOff val="-6023979"/>
              <a:satOff val="21669"/>
              <a:lumOff val="94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DB6495-6988-412F-878F-EEFD64E1EF29}">
      <dsp:nvSpPr>
        <dsp:cNvPr id="0" name=""/>
        <dsp:cNvSpPr/>
      </dsp:nvSpPr>
      <dsp:spPr>
        <a:xfrm>
          <a:off x="6982615" y="0"/>
          <a:ext cx="3173915" cy="4333679"/>
        </a:xfrm>
        <a:prstGeom prst="rect">
          <a:avLst/>
        </a:prstGeom>
        <a:solidFill>
          <a:schemeClr val="accent5">
            <a:tint val="40000"/>
            <a:alpha val="90000"/>
            <a:hueOff val="-10222171"/>
            <a:satOff val="29665"/>
            <a:lumOff val="1030"/>
            <a:alphaOff val="0"/>
          </a:schemeClr>
        </a:solidFill>
        <a:ln w="12700" cap="flat" cmpd="sng" algn="ctr">
          <a:solidFill>
            <a:schemeClr val="accent5">
              <a:tint val="40000"/>
              <a:alpha val="90000"/>
              <a:hueOff val="-10222171"/>
              <a:satOff val="29665"/>
              <a:lumOff val="103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451" tIns="330200" rIns="247451" bIns="330200" numCol="1" spcCol="1270" anchor="t" anchorCtr="0">
          <a:noAutofit/>
        </a:bodyPr>
        <a:lstStyle/>
        <a:p>
          <a:pPr marL="0" lvl="0" indent="0" algn="l" defTabSz="844550">
            <a:lnSpc>
              <a:spcPct val="90000"/>
            </a:lnSpc>
            <a:spcBef>
              <a:spcPct val="0"/>
            </a:spcBef>
            <a:spcAft>
              <a:spcPct val="35000"/>
            </a:spcAft>
            <a:buNone/>
          </a:pPr>
          <a:r>
            <a:rPr lang="en-US" sz="1900" kern="1200"/>
            <a:t>Experience this leadership formation and possibly replicate within your network</a:t>
          </a:r>
        </a:p>
      </dsp:txBody>
      <dsp:txXfrm>
        <a:off x="6982615" y="1646798"/>
        <a:ext cx="3173915" cy="2600207"/>
      </dsp:txXfrm>
    </dsp:sp>
    <dsp:sp modelId="{1EFCF33C-AF72-4E38-8787-8A6BC0731FAA}">
      <dsp:nvSpPr>
        <dsp:cNvPr id="0" name=""/>
        <dsp:cNvSpPr/>
      </dsp:nvSpPr>
      <dsp:spPr>
        <a:xfrm>
          <a:off x="7919521" y="433367"/>
          <a:ext cx="1300103" cy="1300103"/>
        </a:xfrm>
        <a:prstGeom prst="ellipse">
          <a:avLst/>
        </a:prstGeom>
        <a:solidFill>
          <a:schemeClr val="accent5">
            <a:hueOff val="-8031972"/>
            <a:satOff val="28892"/>
            <a:lumOff val="1255"/>
            <a:alphaOff val="0"/>
          </a:schemeClr>
        </a:solidFill>
        <a:ln w="12700" cap="flat" cmpd="sng" algn="ctr">
          <a:solidFill>
            <a:schemeClr val="accent5">
              <a:hueOff val="-8031972"/>
              <a:satOff val="28892"/>
              <a:lumOff val="125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361" tIns="12700" rIns="101361"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8109917" y="623763"/>
        <a:ext cx="919311" cy="919311"/>
      </dsp:txXfrm>
    </dsp:sp>
    <dsp:sp modelId="{5CFC9B3A-3CE6-47F5-A371-1D584E5E104F}">
      <dsp:nvSpPr>
        <dsp:cNvPr id="0" name=""/>
        <dsp:cNvSpPr/>
      </dsp:nvSpPr>
      <dsp:spPr>
        <a:xfrm>
          <a:off x="6982615" y="4333607"/>
          <a:ext cx="3173915" cy="72"/>
        </a:xfrm>
        <a:prstGeom prst="rect">
          <a:avLst/>
        </a:prstGeom>
        <a:solidFill>
          <a:schemeClr val="accent5">
            <a:hueOff val="-10039964"/>
            <a:satOff val="36115"/>
            <a:lumOff val="1569"/>
            <a:alphaOff val="0"/>
          </a:schemeClr>
        </a:solidFill>
        <a:ln w="12700" cap="flat" cmpd="sng" algn="ctr">
          <a:solidFill>
            <a:schemeClr val="accent5">
              <a:hueOff val="-10039964"/>
              <a:satOff val="36115"/>
              <a:lumOff val="156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BF5863-954B-4AD7-961A-C79091D419D0}">
      <dsp:nvSpPr>
        <dsp:cNvPr id="0" name=""/>
        <dsp:cNvSpPr/>
      </dsp:nvSpPr>
      <dsp:spPr>
        <a:xfrm>
          <a:off x="0" y="44502"/>
          <a:ext cx="7003777" cy="18298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a:lnSpc>
              <a:spcPct val="90000"/>
            </a:lnSpc>
            <a:spcBef>
              <a:spcPct val="0"/>
            </a:spcBef>
            <a:spcAft>
              <a:spcPct val="35000"/>
            </a:spcAft>
            <a:buNone/>
          </a:pPr>
          <a:r>
            <a:rPr lang="en-US" sz="4600" kern="1200"/>
            <a:t>Communion (Journeying Together)</a:t>
          </a:r>
        </a:p>
      </dsp:txBody>
      <dsp:txXfrm>
        <a:off x="89327" y="133829"/>
        <a:ext cx="6825123" cy="1651226"/>
      </dsp:txXfrm>
    </dsp:sp>
    <dsp:sp modelId="{CB61A1D7-F7C4-4839-A9C8-F97A05DD9F4A}">
      <dsp:nvSpPr>
        <dsp:cNvPr id="0" name=""/>
        <dsp:cNvSpPr/>
      </dsp:nvSpPr>
      <dsp:spPr>
        <a:xfrm>
          <a:off x="0" y="2006862"/>
          <a:ext cx="7003777" cy="1829880"/>
        </a:xfrm>
        <a:prstGeom prst="roundRect">
          <a:avLst/>
        </a:prstGeom>
        <a:solidFill>
          <a:schemeClr val="accent2">
            <a:hueOff val="4793348"/>
            <a:satOff val="15656"/>
            <a:lumOff val="-1333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a:lnSpc>
              <a:spcPct val="90000"/>
            </a:lnSpc>
            <a:spcBef>
              <a:spcPct val="0"/>
            </a:spcBef>
            <a:spcAft>
              <a:spcPct val="35000"/>
            </a:spcAft>
            <a:buNone/>
          </a:pPr>
          <a:r>
            <a:rPr lang="en-US" sz="4600" kern="1200" dirty="0"/>
            <a:t>Participation </a:t>
          </a:r>
          <a:br>
            <a:rPr lang="en-US" sz="4600" kern="1200" dirty="0"/>
          </a:br>
          <a:r>
            <a:rPr lang="en-US" sz="4600" kern="1200" dirty="0"/>
            <a:t>(Co-Responsibility)</a:t>
          </a:r>
        </a:p>
      </dsp:txBody>
      <dsp:txXfrm>
        <a:off x="89327" y="2096189"/>
        <a:ext cx="6825123" cy="1651226"/>
      </dsp:txXfrm>
    </dsp:sp>
    <dsp:sp modelId="{9ED469C0-CF40-42BB-B1F2-9235BB14D09C}">
      <dsp:nvSpPr>
        <dsp:cNvPr id="0" name=""/>
        <dsp:cNvSpPr/>
      </dsp:nvSpPr>
      <dsp:spPr>
        <a:xfrm>
          <a:off x="0" y="3969222"/>
          <a:ext cx="7003777" cy="1829880"/>
        </a:xfrm>
        <a:prstGeom prst="roundRect">
          <a:avLst/>
        </a:prstGeom>
        <a:solidFill>
          <a:schemeClr val="accent2">
            <a:hueOff val="9586696"/>
            <a:satOff val="31313"/>
            <a:lumOff val="-2666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a:lnSpc>
              <a:spcPct val="90000"/>
            </a:lnSpc>
            <a:spcBef>
              <a:spcPct val="0"/>
            </a:spcBef>
            <a:spcAft>
              <a:spcPct val="35000"/>
            </a:spcAft>
            <a:buNone/>
          </a:pPr>
          <a:r>
            <a:rPr lang="en-US" sz="4600" kern="1200"/>
            <a:t>Mission</a:t>
          </a:r>
        </a:p>
      </dsp:txBody>
      <dsp:txXfrm>
        <a:off x="89327" y="4058549"/>
        <a:ext cx="6825123" cy="165122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D22C54-7E0F-4090-BC5B-50B1AEB81837}">
      <dsp:nvSpPr>
        <dsp:cNvPr id="0" name=""/>
        <dsp:cNvSpPr/>
      </dsp:nvSpPr>
      <dsp:spPr>
        <a:xfrm>
          <a:off x="-6126981" y="-937410"/>
          <a:ext cx="7293488" cy="7293488"/>
        </a:xfrm>
        <a:prstGeom prst="blockArc">
          <a:avLst>
            <a:gd name="adj1" fmla="val 18900000"/>
            <a:gd name="adj2" fmla="val 2700000"/>
            <a:gd name="adj3" fmla="val 296"/>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E8B05F1-3F55-4A6F-94B5-6A2AFB1395C2}">
      <dsp:nvSpPr>
        <dsp:cNvPr id="0" name=""/>
        <dsp:cNvSpPr/>
      </dsp:nvSpPr>
      <dsp:spPr>
        <a:xfrm>
          <a:off x="509717" y="338558"/>
          <a:ext cx="7541700" cy="67755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50800" rIns="50800" bIns="50800" numCol="1" spcCol="1270" anchor="ctr" anchorCtr="0">
          <a:noAutofit/>
        </a:bodyPr>
        <a:lstStyle/>
        <a:p>
          <a:pPr marL="0" lvl="0" indent="0" algn="l" defTabSz="889000">
            <a:lnSpc>
              <a:spcPct val="90000"/>
            </a:lnSpc>
            <a:spcBef>
              <a:spcPct val="0"/>
            </a:spcBef>
            <a:spcAft>
              <a:spcPct val="35000"/>
            </a:spcAft>
            <a:buNone/>
          </a:pPr>
          <a:r>
            <a:rPr lang="en-US" sz="2000" b="1" kern="1200" dirty="0"/>
            <a:t>Active Listening </a:t>
          </a:r>
          <a:r>
            <a:rPr lang="en-US" sz="2000" kern="1200" dirty="0"/>
            <a:t>for Synodal Leadership</a:t>
          </a:r>
        </a:p>
      </dsp:txBody>
      <dsp:txXfrm>
        <a:off x="509717" y="338558"/>
        <a:ext cx="7541700" cy="677550"/>
      </dsp:txXfrm>
    </dsp:sp>
    <dsp:sp modelId="{7B664E50-9AE1-4A20-8B41-B79504F4F6F3}">
      <dsp:nvSpPr>
        <dsp:cNvPr id="0" name=""/>
        <dsp:cNvSpPr/>
      </dsp:nvSpPr>
      <dsp:spPr>
        <a:xfrm>
          <a:off x="86248" y="253864"/>
          <a:ext cx="846937" cy="84693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DE0F1E6-D237-4217-B680-55D970545D7D}">
      <dsp:nvSpPr>
        <dsp:cNvPr id="0" name=""/>
        <dsp:cNvSpPr/>
      </dsp:nvSpPr>
      <dsp:spPr>
        <a:xfrm>
          <a:off x="995230" y="1354558"/>
          <a:ext cx="7056187" cy="67755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50800" rIns="50800" bIns="50800" numCol="1" spcCol="1270" anchor="ctr" anchorCtr="0">
          <a:noAutofit/>
        </a:bodyPr>
        <a:lstStyle/>
        <a:p>
          <a:pPr marL="0" lvl="0" indent="0" algn="l" defTabSz="889000">
            <a:lnSpc>
              <a:spcPct val="90000"/>
            </a:lnSpc>
            <a:spcBef>
              <a:spcPct val="0"/>
            </a:spcBef>
            <a:spcAft>
              <a:spcPct val="35000"/>
            </a:spcAft>
            <a:buNone/>
          </a:pPr>
          <a:r>
            <a:rPr lang="en-US" sz="2000" b="1" kern="1200" dirty="0"/>
            <a:t>Communal Discernment </a:t>
          </a:r>
          <a:r>
            <a:rPr lang="en-US" sz="2000" kern="1200" dirty="0"/>
            <a:t>&amp; Participatory Decision-Making</a:t>
          </a:r>
        </a:p>
      </dsp:txBody>
      <dsp:txXfrm>
        <a:off x="995230" y="1354558"/>
        <a:ext cx="7056187" cy="677550"/>
      </dsp:txXfrm>
    </dsp:sp>
    <dsp:sp modelId="{309C5F75-5C1B-4D30-B862-1E2ADDEA06AD}">
      <dsp:nvSpPr>
        <dsp:cNvPr id="0" name=""/>
        <dsp:cNvSpPr/>
      </dsp:nvSpPr>
      <dsp:spPr>
        <a:xfrm>
          <a:off x="571761" y="1269864"/>
          <a:ext cx="846937" cy="84693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31DB560-C5FF-4765-B714-2666DF1F360C}">
      <dsp:nvSpPr>
        <dsp:cNvPr id="0" name=""/>
        <dsp:cNvSpPr/>
      </dsp:nvSpPr>
      <dsp:spPr>
        <a:xfrm>
          <a:off x="1144243" y="2370558"/>
          <a:ext cx="6907174" cy="67755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t>Paths to </a:t>
          </a:r>
          <a:r>
            <a:rPr lang="en-US" sz="2000" b="1" kern="1200" dirty="0"/>
            <a:t>Transformation</a:t>
          </a:r>
          <a:r>
            <a:rPr lang="en-US" sz="2000" kern="1200" dirty="0"/>
            <a:t>: Overcoming Biases and Assumptions</a:t>
          </a:r>
        </a:p>
      </dsp:txBody>
      <dsp:txXfrm>
        <a:off x="1144243" y="2370558"/>
        <a:ext cx="6907174" cy="677550"/>
      </dsp:txXfrm>
    </dsp:sp>
    <dsp:sp modelId="{72986A42-F182-47BC-A0D2-92462D2DBDDC}">
      <dsp:nvSpPr>
        <dsp:cNvPr id="0" name=""/>
        <dsp:cNvSpPr/>
      </dsp:nvSpPr>
      <dsp:spPr>
        <a:xfrm>
          <a:off x="720774" y="2285864"/>
          <a:ext cx="846937" cy="84693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97E8CB-6781-4E7E-9D29-47A244A90BFF}">
      <dsp:nvSpPr>
        <dsp:cNvPr id="0" name=""/>
        <dsp:cNvSpPr/>
      </dsp:nvSpPr>
      <dsp:spPr>
        <a:xfrm>
          <a:off x="995230" y="3386558"/>
          <a:ext cx="7056187" cy="67755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t>A Framework for Leading Change: </a:t>
          </a:r>
          <a:r>
            <a:rPr lang="en-US" sz="2000" b="1" kern="1200" dirty="0"/>
            <a:t>Adaptive Leadership</a:t>
          </a:r>
        </a:p>
      </dsp:txBody>
      <dsp:txXfrm>
        <a:off x="995230" y="3386558"/>
        <a:ext cx="7056187" cy="677550"/>
      </dsp:txXfrm>
    </dsp:sp>
    <dsp:sp modelId="{03FF6F3C-9611-42BD-A1F4-C77FC1F521F1}">
      <dsp:nvSpPr>
        <dsp:cNvPr id="0" name=""/>
        <dsp:cNvSpPr/>
      </dsp:nvSpPr>
      <dsp:spPr>
        <a:xfrm>
          <a:off x="571761" y="3301864"/>
          <a:ext cx="846937" cy="84693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8B64304-BC81-45D0-872D-97C4C2C50DDF}">
      <dsp:nvSpPr>
        <dsp:cNvPr id="0" name=""/>
        <dsp:cNvSpPr/>
      </dsp:nvSpPr>
      <dsp:spPr>
        <a:xfrm>
          <a:off x="509717" y="4402558"/>
          <a:ext cx="7541700" cy="67755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50800" rIns="50800" bIns="50800" numCol="1" spcCol="1270" anchor="ctr" anchorCtr="0">
          <a:noAutofit/>
        </a:bodyPr>
        <a:lstStyle/>
        <a:p>
          <a:pPr marL="0" lvl="0" indent="0" algn="l" defTabSz="889000">
            <a:lnSpc>
              <a:spcPct val="90000"/>
            </a:lnSpc>
            <a:spcBef>
              <a:spcPct val="0"/>
            </a:spcBef>
            <a:spcAft>
              <a:spcPct val="35000"/>
            </a:spcAft>
            <a:buNone/>
          </a:pPr>
          <a:r>
            <a:rPr lang="en-US" sz="2000" b="1" kern="1200" dirty="0"/>
            <a:t>Building Bridges </a:t>
          </a:r>
          <a:r>
            <a:rPr lang="en-US" sz="2000" kern="1200" dirty="0"/>
            <a:t>in the Church</a:t>
          </a:r>
        </a:p>
      </dsp:txBody>
      <dsp:txXfrm>
        <a:off x="509717" y="4402558"/>
        <a:ext cx="7541700" cy="677550"/>
      </dsp:txXfrm>
    </dsp:sp>
    <dsp:sp modelId="{8B1AA3D2-4222-4CC5-B5C4-79744A6AACC4}">
      <dsp:nvSpPr>
        <dsp:cNvPr id="0" name=""/>
        <dsp:cNvSpPr/>
      </dsp:nvSpPr>
      <dsp:spPr>
        <a:xfrm>
          <a:off x="86248" y="4317864"/>
          <a:ext cx="846937" cy="84693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1/layout/ConvergingText">
  <dgm:title val="Converging Text"/>
  <dgm:desc val="Use to show multiple steps or parts that merge into a whole. Limited to one Level 1 shape that contains text and a maximum of five Level 2 shapes."/>
  <dgm:catLst>
    <dgm:cat type="process" pri="6500"/>
    <dgm:cat type="officeonline" pri="50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clrData>
  <dgm:layoutNode name="Name0">
    <dgm:varLst>
      <dgm:chMax/>
      <dgm:chPref val="1"/>
      <dgm:dir/>
      <dgm:animOne val="branch"/>
      <dgm:animLvl val="lvl"/>
      <dgm:resizeHandles/>
    </dgm:varLst>
    <dgm:choose name="Name1">
      <dgm:if name="Name2" func="var" arg="dir" op="equ" val="norm">
        <dgm:alg type="lin">
          <dgm:param type="linDir" val="fromL"/>
          <dgm:param type="vertAlign" val="mid"/>
          <dgm:param type="nodeVertAlign" val="mid"/>
          <dgm:param type="horzAlign" val="ctr"/>
        </dgm:alg>
      </dgm:if>
      <dgm:else name="Name3">
        <dgm:alg type="lin">
          <dgm:param type="linDir" val="fromR"/>
          <dgm:param type="vertAlign" val="mid"/>
          <dgm:param type="nodeVertAlign" val="mid"/>
          <dgm:param type="horzAlign" val="ctr"/>
        </dgm:alg>
      </dgm:else>
    </dgm:choose>
    <dgm:shape xmlns:r="http://schemas.openxmlformats.org/officeDocument/2006/relationships" r:blip="">
      <dgm:adjLst/>
    </dgm:shape>
    <dgm:constrLst>
      <dgm:constr type="primFontSz" for="des" forName="Parent" op="equ" val="65"/>
      <dgm:constr type="primFontSz" for="des" forName="Child1" op="equ" val="65"/>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w" for="ch" forName="composite" refType="w"/>
      <dgm:constr type="h" for="ch" forName="composite" refType="h"/>
      <dgm:constr type="sp" refType="w" refFor="ch" refForName="composite" op="equ" fact="0.05"/>
      <dgm:constr type="w" for="ch" forName="sibTrans" refType="w" refFor="ch" refForName="composite" op="equ" fact="0.05"/>
      <dgm:constr type="h" for="ch" forName="sibTrans" refType="w" refFor="ch" refForName="sibTrans" op="equ"/>
    </dgm:constrLst>
    <dgm:forEach name="nodesForEach" axis="ch" ptType="node">
      <dgm:layoutNode name="composite">
        <dgm:choose name="Name4">
          <dgm:if name="Name5" func="var" arg="dir" op="equ" val="norm">
            <dgm:choose name="Name6">
              <dgm:if name="Name7" axis="ch" ptType="node" func="cnt" op="equ" val="0">
                <dgm:alg type="composite">
                  <dgm:param type="ar" val="2.1059"/>
                </dgm:alg>
                <dgm:constrLst>
                  <dgm:constr type="l" for="ch" forName="Parent" refType="w" fact="0"/>
                  <dgm:constr type="t" for="ch" forName="Parent" refType="h" fact="0"/>
                  <dgm:constr type="w" for="ch" forName="Parent" refType="w" fact="0.4749"/>
                  <dgm:constr type="h" for="ch" forName="Parent" refType="h"/>
                  <dgm:constr type="l" for="ch" forName="ParentAccent1" refType="w" fact="0.9531"/>
                  <dgm:constr type="t" for="ch" forName="ParentAccent1" refType="h" fact="0.4506"/>
                  <dgm:constr type="w" for="ch" forName="ParentAccent1" refType="w" fact="0.0469"/>
                  <dgm:constr type="h" for="ch" forName="ParentAccent1" refType="h" fact="0.0988"/>
                  <dgm:constr type="l" for="ch" forName="ParentAccent2" refType="w" fact="0.8734"/>
                  <dgm:constr type="t" for="ch" forName="ParentAccent2" refType="h" fact="0.4506"/>
                  <dgm:constr type="w" for="ch" forName="ParentAccent2" refType="w" fact="0.0469"/>
                  <dgm:constr type="h" for="ch" forName="ParentAccent2" refType="h" fact="0.0988"/>
                  <dgm:constr type="l" for="ch" forName="ParentAccent3" refType="w" fact="0.7937"/>
                  <dgm:constr type="t" for="ch" forName="ParentAccent3" refType="h" fact="0.4506"/>
                  <dgm:constr type="w" for="ch" forName="ParentAccent3" refType="w" fact="0.0469"/>
                  <dgm:constr type="h" for="ch" forName="ParentAccent3" refType="h" fact="0.0988"/>
                  <dgm:constr type="l" for="ch" forName="ParentAccent4" refType="w" fact="0.714"/>
                  <dgm:constr type="t" for="ch" forName="ParentAccent4" refType="h" fact="0.4506"/>
                  <dgm:constr type="w" for="ch" forName="ParentAccent4" refType="w" fact="0.0469"/>
                  <dgm:constr type="h" for="ch" forName="ParentAccent4" refType="h" fact="0.0988"/>
                  <dgm:constr type="l" for="ch" forName="ParentAccent5" refType="w" fact="0.6343"/>
                  <dgm:constr type="t" for="ch" forName="ParentAccent5" refType="h" fact="0.4506"/>
                  <dgm:constr type="w" for="ch" forName="ParentAccent5" refType="w" fact="0.0469"/>
                  <dgm:constr type="h" for="ch" forName="ParentAccent5" refType="h" fact="0.0988"/>
                  <dgm:constr type="l" for="ch" forName="ParentAccent6" refType="w" fact="0.5076"/>
                  <dgm:constr type="t" for="ch" forName="ParentAccent6" refType="h" fact="0.4012"/>
                  <dgm:constr type="w" for="ch" forName="ParentAccent6" refType="w" fact="0.0939"/>
                  <dgm:constr type="h" for="ch" forName="ParentAccent6" refType="h" fact="0.1976"/>
                  <dgm:constr type="l" for="ch" forName="ParentAccent7" refType="w" fact="0.8766"/>
                  <dgm:constr type="t" for="ch" forName="ParentAccent7" refType="h" fact="0.2465"/>
                  <dgm:constr type="w" for="ch" forName="ParentAccent7" refType="w" fact="0.0469"/>
                  <dgm:constr type="h" for="ch" forName="ParentAccent7" refType="h" fact="0.0988"/>
                  <dgm:constr type="l" for="ch" forName="ParentAccent8" refType="w" fact="0.8766"/>
                  <dgm:constr type="t" for="ch" forName="ParentAccent8" refType="h" fact="0.6562"/>
                  <dgm:constr type="w" for="ch" forName="ParentAccent8" refType="w" fact="0.0469"/>
                  <dgm:constr type="h" for="ch" forName="ParentAccent8" refType="h" fact="0.0988"/>
                  <dgm:constr type="l" for="ch" forName="ParentAccent9" refType="w" fact="0.9185"/>
                  <dgm:constr type="t" for="ch" forName="ParentAccent9" refType="h" fact="0.3353"/>
                  <dgm:constr type="w" for="ch" forName="ParentAccent9" refType="w" fact="0.0469"/>
                  <dgm:constr type="h" for="ch" forName="ParentAccent9" refType="h" fact="0.0988"/>
                  <dgm:constr type="l" for="ch" forName="ParentAccent10" refType="w" fact="0.9213"/>
                  <dgm:constr type="t" for="ch" forName="ParentAccent10" refType="h" fact="0.5679"/>
                  <dgm:constr type="w" for="ch" forName="ParentAccent10" refType="w" fact="0.0469"/>
                  <dgm:constr type="h" for="ch" forName="ParentAccent10" refType="h" fact="0.0988"/>
                </dgm:constrLst>
              </dgm:if>
              <dgm:if name="Name8" axis="ch" ptType="node" func="cnt" op="equ" val="1">
                <dgm:alg type="composite">
                  <dgm:param type="ar" val="3.4411"/>
                </dgm:alg>
                <dgm:constrLst>
                  <dgm:constr type="l" for="ch" forName="Child1Accent1" refType="w" fact="0.284"/>
                  <dgm:constr type="t" for="ch" forName="Child1Accent1" refType="h" fact="0.4012"/>
                  <dgm:constr type="w" for="ch" forName="Child1Accent1" refType="w" fact="0.0574"/>
                  <dgm:constr type="h" for="ch" forName="Child1Accent1" refType="h" fact="0.1976"/>
                  <dgm:constr type="l" for="ch" forName="Child1Accent2" refType="w" fact="0.2272"/>
                  <dgm:constr type="t" for="ch" forName="Child1Accent2" refType="h" fact="0.4506"/>
                  <dgm:constr type="w" for="ch" forName="Child1Accent2" refType="w" fact="0.0287"/>
                  <dgm:constr type="h" for="ch" forName="Child1Accent2" refType="h" fact="0.0988"/>
                  <dgm:constr type="l" for="ch" forName="Child1Accent3" refType="w" fact="0.1705"/>
                  <dgm:constr type="t" for="ch" forName="Child1Accent3" refType="h" fact="0.4506"/>
                  <dgm:constr type="w" for="ch" forName="Child1Accent3" refType="w" fact="0.0287"/>
                  <dgm:constr type="h" for="ch" forName="Child1Accent3" refType="h" fact="0.0988"/>
                  <dgm:constr type="l" for="ch" forName="Child1Accent4" refType="w" fact="0.1137"/>
                  <dgm:constr type="t" for="ch" forName="Child1Accent4" refType="h" fact="0.4506"/>
                  <dgm:constr type="w" for="ch" forName="Child1Accent4" refType="w" fact="0.0287"/>
                  <dgm:constr type="h" for="ch" forName="Child1Accent4" refType="h" fact="0.0988"/>
                  <dgm:constr type="l" for="ch" forName="Child1Accent5" refType="w" fact="0.057"/>
                  <dgm:constr type="t" for="ch" forName="Child1Accent5" refType="h" fact="0.4506"/>
                  <dgm:constr type="w" for="ch" forName="Child1Accent5" refType="w" fact="0.0287"/>
                  <dgm:constr type="h" for="ch" forName="Child1Accent5" refType="h" fact="0.0988"/>
                  <dgm:constr type="l" for="ch" forName="Child1Accent6" refType="w" fact="0.0002"/>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ParentAccent1" refType="w" fact="0.9713"/>
                  <dgm:constr type="t" for="ch" forName="ParentAccent1" refType="h" fact="0.4506"/>
                  <dgm:constr type="w" for="ch" forName="ParentAccent1" refType="w" fact="0.0287"/>
                  <dgm:constr type="h" for="ch" forName="ParentAccent1" refType="h" fact="0.0988"/>
                  <dgm:constr type="l" for="ch" forName="ParentAccent2" refType="w" fact="0.9187"/>
                  <dgm:constr type="t" for="ch" forName="ParentAccent2" refType="h" fact="0.4506"/>
                  <dgm:constr type="w" for="ch" forName="ParentAccent2" refType="w" fact="0.0287"/>
                  <dgm:constr type="h" for="ch" forName="ParentAccent2" refType="h" fact="0.0988"/>
                  <dgm:constr type="l" for="ch" forName="ParentAccent3" refType="w" fact="0.8661"/>
                  <dgm:constr type="t" for="ch" forName="ParentAccent3" refType="h" fact="0.4506"/>
                  <dgm:constr type="w" for="ch" forName="ParentAccent3" refType="w" fact="0.0287"/>
                  <dgm:constr type="h" for="ch" forName="ParentAccent3" refType="h" fact="0.0988"/>
                  <dgm:constr type="l" for="ch" forName="ParentAccent4" refType="w" fact="0.8136"/>
                  <dgm:constr type="t" for="ch" forName="ParentAccent4" refType="h" fact="0.4506"/>
                  <dgm:constr type="w" for="ch" forName="ParentAccent4" refType="w" fact="0.0287"/>
                  <dgm:constr type="h" for="ch" forName="ParentAccent4" refType="h" fact="0.0988"/>
                  <dgm:constr type="l" for="ch" forName="ParentAccent5" refType="w" fact="0.761"/>
                  <dgm:constr type="t" for="ch" forName="ParentAccent5" refType="h" fact="0.4506"/>
                  <dgm:constr type="w" for="ch" forName="ParentAccent5" refType="w" fact="0.0287"/>
                  <dgm:constr type="h" for="ch" forName="ParentAccent5" refType="h" fact="0.0988"/>
                  <dgm:constr type="l" for="ch" forName="ParentAccent6" refType="w" fact="0.6797"/>
                  <dgm:constr type="t" for="ch" forName="ParentAccent6" refType="h" fact="0.4012"/>
                  <dgm:constr type="w" for="ch" forName="ParentAccent6" refType="w" fact="0.0574"/>
                  <dgm:constr type="h" for="ch" forName="ParentAccent6" refType="h" fact="0.1976"/>
                  <dgm:constr type="l" for="ch" forName="ParentAccent7" refType="w" fact="0.9245"/>
                  <dgm:constr type="t" for="ch" forName="ParentAccent7" refType="h" fact="0.2465"/>
                  <dgm:constr type="w" for="ch" forName="ParentAccent7" refType="w" fact="0.0287"/>
                  <dgm:constr type="h" for="ch" forName="ParentAccent7" refType="h" fact="0.0988"/>
                  <dgm:constr type="l" for="ch" forName="ParentAccent8" refType="w" fact="0.9245"/>
                  <dgm:constr type="t" for="ch" forName="ParentAccent8" refType="h" fact="0.6562"/>
                  <dgm:constr type="w" for="ch" forName="ParentAccent8" refType="w" fact="0.0287"/>
                  <dgm:constr type="h" for="ch" forName="ParentAccent8" refType="h" fact="0.0988"/>
                  <dgm:constr type="l" for="ch" forName="ParentAccent9" refType="w" fact="0.9501"/>
                  <dgm:constr type="t" for="ch" forName="ParentAccent9" refType="h" fact="0.3353"/>
                  <dgm:constr type="w" for="ch" forName="ParentAccent9" refType="w" fact="0.0287"/>
                  <dgm:constr type="h" for="ch" forName="ParentAccent9" refType="h" fact="0.0988"/>
                  <dgm:constr type="l" for="ch" forName="ParentAccent10" refType="w" fact="0.9518"/>
                  <dgm:constr type="t" for="ch" forName="ParentAccent10" refType="h" fact="0.5679"/>
                  <dgm:constr type="w" for="ch" forName="ParentAccent10" refType="w" fact="0.0287"/>
                  <dgm:constr type="h" for="ch" forName="ParentAccent10" refType="h" fact="0.0988"/>
                  <dgm:constr type="l" for="ch" forName="Child1" refType="w" fact="0"/>
                  <dgm:constr type="t" for="ch" forName="Child1" refType="h" fact="0.1978"/>
                  <dgm:constr type="w" for="ch" forName="Child1" refType="w" fact="0.2544"/>
                  <dgm:constr type="h" for="ch" forName="Child1" refType="h" fact="0.2541"/>
                  <dgm:constr type="l" for="ch" forName="Parent" refType="w" fact="0.3653"/>
                  <dgm:constr type="t" for="ch" forName="Parent" refType="h" fact="0"/>
                  <dgm:constr type="w" for="ch" forName="Parent" refType="w" fact="0.2906"/>
                  <dgm:constr type="h" for="ch" forName="Parent" refType="h"/>
                </dgm:constrLst>
              </dgm:if>
              <dgm:if name="Name9" axis="ch" ptType="node" func="cnt" op="equ" val="2">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1" refType="w" fact="0.3436"/>
                  <dgm:constr type="t" for="ch" forName="Child2Accent1" refType="h" fact="0.8153"/>
                  <dgm:constr type="w" for="ch" forName="Child2Accent1" refType="w" fact="0.0574"/>
                  <dgm:constr type="h" for="ch" forName="Child2Accent1" refType="h" fact="0.1217"/>
                  <dgm:constr type="l" for="ch" forName="Child2Accent2" refType="w" fact="0.3068"/>
                  <dgm:constr type="t" for="ch" forName="Child2Accent2" refType="h" fact="0.9392"/>
                  <dgm:constr type="w" for="ch" forName="Child2Accent2" refType="w" fact="0.0287"/>
                  <dgm:constr type="h" for="ch" forName="Child2Accent2" refType="h" fact="0.0608"/>
                  <dgm:constr type="l" for="ch" forName="Child2Accent3" refType="w" fact="0.2455"/>
                  <dgm:constr type="t" for="ch" forName="Child2Accent3" refType="h" fact="0.9392"/>
                  <dgm:constr type="w" for="ch" forName="Child2Accent3" refType="w" fact="0.0287"/>
                  <dgm:constr type="h" for="ch" forName="Child2Accent3" refType="h" fact="0.0608"/>
                  <dgm:constr type="l" for="ch" forName="Child2Accent4" refType="w" fact="0.1842"/>
                  <dgm:constr type="t" for="ch" forName="Child2Accent4" refType="h" fact="0.9392"/>
                  <dgm:constr type="w" for="ch" forName="Child2Accent4" refType="w" fact="0.0287"/>
                  <dgm:constr type="h" for="ch" forName="Child2Accent4" refType="h" fact="0.0608"/>
                  <dgm:constr type="l" for="ch" forName="Child2Accent5" refType="w" fact="0.1229"/>
                  <dgm:constr type="t" for="ch" forName="Child2Accent5" refType="h" fact="0.9392"/>
                  <dgm:constr type="w" for="ch" forName="Child2Accent5" refType="w" fact="0.0287"/>
                  <dgm:constr type="h" for="ch" forName="Child2Accent5" refType="h" fact="0.0608"/>
                  <dgm:constr type="l" for="ch" forName="Child2Accent6" refType="w" fact="0.0615"/>
                  <dgm:constr type="t" for="ch" forName="Child2Accent6" refType="h" fact="0.9392"/>
                  <dgm:constr type="w" for="ch" forName="Child2Accent6" refType="w" fact="0.0287"/>
                  <dgm:constr type="h" for="ch" forName="Child2Accent6" refType="h" fact="0.0608"/>
                  <dgm:constr type="l" for="ch" forName="Child2Accent7" refType="w" fact="0.0002"/>
                  <dgm:constr type="t" for="ch" forName="Child2Accent7" refType="h" fact="0.9392"/>
                  <dgm:constr type="w" for="ch" forName="Child2Accent7" refType="w" fact="0.0287"/>
                  <dgm:constr type="h" for="ch" forName="Child2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2" refType="w" fact="0"/>
                  <dgm:constr type="t" for="ch" forName="Child2" refType="h" fact="0.7822"/>
                  <dgm:constr type="w" for="ch" forName="Child2" refType="w" fact="0.336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0" axis="ch" ptType="node" func="cnt" op="equ" val="3">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2Accent1" refType="w" fact="0.284"/>
                  <dgm:constr type="t" for="ch" forName="Child2Accent1" refType="h" fact="0.5207"/>
                  <dgm:constr type="w" for="ch" forName="Child2Accent1" refType="w" fact="0.0574"/>
                  <dgm:constr type="h" for="ch" forName="Child2Accent1" refType="h" fact="0.1217"/>
                  <dgm:constr type="l" for="ch" forName="Child2Accent2" refType="w" fact="0.2272"/>
                  <dgm:constr type="t" for="ch" forName="Child2Accent2" refType="h" fact="0.5511"/>
                  <dgm:constr type="w" for="ch" forName="Child2Accent2" refType="w" fact="0.0287"/>
                  <dgm:constr type="h" for="ch" forName="Child2Accent2" refType="h" fact="0.0608"/>
                  <dgm:constr type="l" for="ch" forName="Child2Accent3" refType="w" fact="0.1705"/>
                  <dgm:constr type="t" for="ch" forName="Child2Accent3" refType="h" fact="0.5511"/>
                  <dgm:constr type="w" for="ch" forName="Child2Accent3" refType="w" fact="0.0287"/>
                  <dgm:constr type="h" for="ch" forName="Child2Accent3" refType="h" fact="0.0608"/>
                  <dgm:constr type="l" for="ch" forName="Child2Accent4" refType="w" fact="0.1137"/>
                  <dgm:constr type="t" for="ch" forName="Child2Accent4" refType="h" fact="0.5511"/>
                  <dgm:constr type="w" for="ch" forName="Child2Accent4" refType="w" fact="0.0287"/>
                  <dgm:constr type="h" for="ch" forName="Child2Accent4"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2Accent5" refType="w" fact="0.057"/>
                  <dgm:constr type="t" for="ch" forName="Child2Accent5" refType="h" fact="0.5511"/>
                  <dgm:constr type="w" for="ch" forName="Child2Accent5" refType="w" fact="0.0287"/>
                  <dgm:constr type="h" for="ch" forName="Child2Accent5"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6" refType="w" fact="0.0002"/>
                  <dgm:constr type="t" for="ch" forName="Child2Accent6" refType="h" fact="0.5511"/>
                  <dgm:constr type="w" for="ch" forName="Child2Accent6" refType="w" fact="0.0287"/>
                  <dgm:constr type="h" for="ch" forName="Child2Accent6" refType="h" fact="0.0608"/>
                  <dgm:constr type="l" for="ch" forName="Child2Accent7" refType="w" fact="0"/>
                  <dgm:constr type="t" for="ch" forName="Child2Accent7" refType="h" fact="0"/>
                  <dgm:constr type="w" for="ch" forName="Child2Accent7" refType="w" fact="0"/>
                  <dgm:constr type="h" for="ch" forName="Child2Accent7" refType="h" fact="0"/>
                  <dgm:constr type="l" for="ch" forName="Child3Accent1" refType="w" fact="0.3436"/>
                  <dgm:constr type="t" for="ch" forName="Child3Accent1" refType="h" fact="0.8153"/>
                  <dgm:constr type="w" for="ch" forName="Child3Accent1" refType="w" fact="0.0574"/>
                  <dgm:constr type="h" for="ch" forName="Child3Accent1" refType="h" fact="0.1217"/>
                  <dgm:constr type="l" for="ch" forName="Child3Accent2" refType="w" fact="0.3068"/>
                  <dgm:constr type="t" for="ch" forName="Child3Accent2" refType="h" fact="0.9392"/>
                  <dgm:constr type="w" for="ch" forName="Child3Accent2" refType="w" fact="0.0287"/>
                  <dgm:constr type="h" for="ch" forName="Child3Accent2" refType="h" fact="0.0608"/>
                  <dgm:constr type="l" for="ch" forName="Child3Accent3" refType="w" fact="0.2455"/>
                  <dgm:constr type="t" for="ch" forName="Child3Accent3" refType="h" fact="0.9392"/>
                  <dgm:constr type="w" for="ch" forName="Child3Accent3" refType="w" fact="0.0287"/>
                  <dgm:constr type="h" for="ch" forName="Child3Accent3" refType="h" fact="0.0608"/>
                  <dgm:constr type="l" for="ch" forName="Child3Accent4" refType="w" fact="0.1842"/>
                  <dgm:constr type="t" for="ch" forName="Child3Accent4" refType="h" fact="0.9392"/>
                  <dgm:constr type="w" for="ch" forName="Child3Accent4" refType="w" fact="0.0287"/>
                  <dgm:constr type="h" for="ch" forName="Child3Accent4" refType="h" fact="0.0608"/>
                  <dgm:constr type="l" for="ch" forName="Child3Accent5" refType="w" fact="0.1229"/>
                  <dgm:constr type="t" for="ch" forName="Child3Accent5" refType="h" fact="0.9392"/>
                  <dgm:constr type="w" for="ch" forName="Child3Accent5" refType="w" fact="0.0287"/>
                  <dgm:constr type="h" for="ch" forName="Child3Accent5" refType="h" fact="0.0608"/>
                  <dgm:constr type="l" for="ch" forName="Child3Accent6" refType="w" fact="0.0615"/>
                  <dgm:constr type="t" for="ch" forName="Child3Accent6" refType="h" fact="0.9392"/>
                  <dgm:constr type="w" for="ch" forName="Child3Accent6" refType="w" fact="0.0287"/>
                  <dgm:constr type="h" for="ch" forName="Child3Accent6" refType="h" fact="0.0608"/>
                  <dgm:constr type="l" for="ch" forName="Child3Accent7" refType="w" fact="0.0002"/>
                  <dgm:constr type="t" for="ch" forName="Child3Accent7" refType="h" fact="0.9392"/>
                  <dgm:constr type="w" for="ch" forName="Child3Accent7" refType="w" fact="0.0287"/>
                  <dgm:constr type="h" for="ch" forName="Child3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3" refType="w" fact="0"/>
                  <dgm:constr type="t" for="ch" forName="Child3" refType="h" fact="0.7822"/>
                  <dgm:constr type="w" for="ch" forName="Child3" refType="w" fact="0.3364"/>
                  <dgm:constr type="h" for="ch" forName="Child3" refType="h" fact="0.1564"/>
                  <dgm:constr type="l" for="ch" forName="Child2" refType="w" fact="0"/>
                  <dgm:constr type="t" for="ch" forName="Child2" refType="h" fact="0.3955"/>
                  <dgm:constr type="w" for="ch" forName="Child2" refType="w" fact="0.254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1" axis="ch" ptType="node" func="cnt" op="equ" val="4">
                <dgm:alg type="composite">
                  <dgm:param type="ar" val="1.8304"/>
                </dgm:alg>
                <dgm:constrLst>
                  <dgm:constr type="l" for="ch" forName="Parent" refType="w" fact="0.3771"/>
                  <dgm:constr type="t" for="ch" forName="Parent" refType="h" fact="0.2946"/>
                  <dgm:constr type="w" for="ch" forName="Parent" refType="w" fact="0.2862"/>
                  <dgm:constr type="h" for="ch" forName="Parent" refType="h" fact="0.5239"/>
                  <dgm:constr type="l" for="ch" forName="Child1Accent1" refType="w" fact="0.3904"/>
                  <dgm:constr type="t" for="ch" forName="Child1Accent1" refType="h" fact="0.2104"/>
                  <dgm:constr type="w" for="ch" forName="Child1Accent1" refType="w" fact="0.0566"/>
                  <dgm:constr type="h" for="ch" forName="Child1Accent1" refType="h" fact="0.1035"/>
                  <dgm:constr type="l" for="ch" forName="Child1Accent3" refType="w" fact="0.3001"/>
                  <dgm:constr type="t" for="ch" forName="Child1Accent3" refType="h" fact="0.128"/>
                  <dgm:constr type="w" for="ch" forName="Child1Accent3" refType="w" fact="0.0283"/>
                  <dgm:constr type="h" for="ch" forName="Child1Accent3" refType="h" fact="0.0518"/>
                  <dgm:constr type="l" for="ch" forName="Child1Accent4" refType="w" fact="0.2418"/>
                  <dgm:constr type="t" for="ch" forName="Child1Accent4" refType="h" fact="0.128"/>
                  <dgm:constr type="w" for="ch" forName="Child1Accent4" refType="w" fact="0.0283"/>
                  <dgm:constr type="h" for="ch" forName="Child1Accent4" refType="h" fact="0.0518"/>
                  <dgm:constr type="l" for="ch" forName="Child1Accent5" refType="w" fact="0.1835"/>
                  <dgm:constr type="t" for="ch" forName="Child1Accent5" refType="h" fact="0.128"/>
                  <dgm:constr type="w" for="ch" forName="Child1Accent5" refType="w" fact="0.0283"/>
                  <dgm:constr type="h" for="ch" forName="Child1Accent5" refType="h" fact="0.0518"/>
                  <dgm:constr type="l" for="ch" forName="Child1Accent6" refType="w" fact="0.1252"/>
                  <dgm:constr type="t" for="ch" forName="Child1Accent6" refType="h" fact="0.128"/>
                  <dgm:constr type="w" for="ch" forName="Child1Accent6" refType="w" fact="0.0283"/>
                  <dgm:constr type="h" for="ch" forName="Child1Accent6" refType="h" fact="0.0518"/>
                  <dgm:constr type="l" for="ch" forName="Child3Accent1" refType="w" fact="0.3158"/>
                  <dgm:constr type="t" for="ch" forName="Child3Accent1" refType="h" fact="0.6212"/>
                  <dgm:constr type="w" for="ch" forName="Child3Accent1" refType="w" fact="0.0566"/>
                  <dgm:constr type="h" for="ch" forName="Child3Accent1" refType="h" fact="0.1035"/>
                  <dgm:constr type="l" for="ch" forName="Child3Accent2" refType="w" fact="0.2689"/>
                  <dgm:constr type="t" for="ch" forName="Child3Accent2" refType="h" fact="0.6828"/>
                  <dgm:constr type="w" for="ch" forName="Child3Accent2" refType="w" fact="0.0283"/>
                  <dgm:constr type="h" for="ch" forName="Child3Accent2" refType="h" fact="0.0518"/>
                  <dgm:constr type="l" for="ch" forName="Child3Accent4" refType="w" fact="0.1614"/>
                  <dgm:constr type="t" for="ch" forName="Child3Accent4" refType="h" fact="0.6828"/>
                  <dgm:constr type="w" for="ch" forName="Child3Accent4" refType="w" fact="0.0283"/>
                  <dgm:constr type="h" for="ch" forName="Child3Accent4" refType="h" fact="0.0518"/>
                  <dgm:constr type="l" for="ch" forName="Child3Accent5" refType="w" fact="0.1077"/>
                  <dgm:constr type="t" for="ch" forName="Child3Accent5" refType="h" fact="0.6828"/>
                  <dgm:constr type="w" for="ch" forName="Child3Accent5" refType="w" fact="0.0283"/>
                  <dgm:constr type="h" for="ch" forName="Child3Accent5" refType="h" fact="0.0518"/>
                  <dgm:constr type="l" for="ch" forName="Child1Accent7" refType="w" fact="0.0668"/>
                  <dgm:constr type="t" for="ch" forName="Child1Accent7" refType="h" fact="0.128"/>
                  <dgm:constr type="w" for="ch" forName="Child1Accent7" refType="w" fact="0.0283"/>
                  <dgm:constr type="h" for="ch" forName="Child1Accent7" refType="h" fact="0.0518"/>
                  <dgm:constr type="l" for="ch" forName="Child3Accent6" refType="w" fact="0.0539"/>
                  <dgm:constr type="t" for="ch" forName="Child3Accent6" refType="h" fact="0.6828"/>
                  <dgm:constr type="w" for="ch" forName="Child3Accent6" refType="w" fact="0.0283"/>
                  <dgm:constr type="h" for="ch" forName="Child3Accent6" refType="h" fact="0.0518"/>
                  <dgm:constr type="l" for="ch" forName="Child1Accent8" refType="w" fact="0.0085"/>
                  <dgm:constr type="t" for="ch" forName="Child1Accent8" refType="h" fact="0.128"/>
                  <dgm:constr type="w" for="ch" forName="Child1Accent8" refType="w" fact="0.0283"/>
                  <dgm:constr type="h" for="ch" forName="Child1Accent8" refType="h" fact="0.0518"/>
                  <dgm:constr type="l" for="ch" forName="Child1Accent9" refType="w" fact="0"/>
                  <dgm:constr type="t" for="ch" forName="Child1Accent9" refType="h" fact="0"/>
                  <dgm:constr type="w" for="ch" forName="Child1Accent9" refType="w" fact="0"/>
                  <dgm:constr type="h" for="ch" forName="Child1Accent9" refType="h" fact="0"/>
                  <dgm:constr type="l" for="ch" forName="Child3Accent7" refType="w" fact="0.0002"/>
                  <dgm:constr type="t" for="ch" forName="Child3Accent7" refType="h" fact="0.6828"/>
                  <dgm:constr type="w" for="ch" forName="Child3Accent7" refType="w" fact="0.0283"/>
                  <dgm:constr type="h" for="ch" forName="Child3Accent7" refType="h" fact="0.0518"/>
                  <dgm:constr type="l" for="ch" forName="Child4Accent1" refType="w" fact="0.3904"/>
                  <dgm:constr type="t" for="ch" forName="Child4Accent1" refType="h" fact="0.8"/>
                  <dgm:constr type="w" for="ch" forName="Child4Accent1" refType="w" fact="0.0566"/>
                  <dgm:constr type="h" for="ch" forName="Child4Accent1" refType="h" fact="0.1035"/>
                  <dgm:constr type="l" for="ch" forName="Child4Accent3" refType="w" fact="0.2998"/>
                  <dgm:constr type="t" for="ch" forName="Child4Accent3" refType="h" fact="0.9482"/>
                  <dgm:constr type="w" for="ch" forName="Child4Accent3" refType="w" fact="0.0283"/>
                  <dgm:constr type="h" for="ch" forName="Child4Accent3" refType="h" fact="0.0518"/>
                  <dgm:constr type="l" for="ch" forName="Child4Accent4" refType="w" fact="0.2415"/>
                  <dgm:constr type="t" for="ch" forName="Child4Accent4" refType="h" fact="0.9482"/>
                  <dgm:constr type="w" for="ch" forName="Child4Accent4" refType="w" fact="0.0283"/>
                  <dgm:constr type="h" for="ch" forName="Child4Accent4" refType="h" fact="0.0518"/>
                  <dgm:constr type="l" for="ch" forName="Child4Accent5" refType="w" fact="0.1833"/>
                  <dgm:constr type="t" for="ch" forName="Child4Accent5" refType="h" fact="0.9482"/>
                  <dgm:constr type="w" for="ch" forName="Child4Accent5" refType="w" fact="0.0283"/>
                  <dgm:constr type="h" for="ch" forName="Child4Accent5" refType="h" fact="0.0518"/>
                  <dgm:constr type="l" for="ch" forName="Child4Accent6" refType="w" fact="0.1251"/>
                  <dgm:constr type="t" for="ch" forName="Child4Accent6" refType="h" fact="0.9482"/>
                  <dgm:constr type="w" for="ch" forName="Child4Accent6" refType="w" fact="0.0283"/>
                  <dgm:constr type="h" for="ch" forName="Child4Accent6" refType="h" fact="0.0518"/>
                  <dgm:constr type="l" for="ch" forName="Child4Accent7" refType="w" fact="0.0668"/>
                  <dgm:constr type="t" for="ch" forName="Child4Accent7" refType="h" fact="0.9482"/>
                  <dgm:constr type="w" for="ch" forName="Child4Accent7" refType="w" fact="0.0283"/>
                  <dgm:constr type="h" for="ch" forName="Child4Accent7" refType="h" fact="0.0518"/>
                  <dgm:constr type="l" for="ch" forName="Child4Accent8" refType="w" fact="0.0086"/>
                  <dgm:constr type="t" for="ch" forName="Child4Accent8" refType="h" fact="0.9482"/>
                  <dgm:constr type="w" for="ch" forName="Child4Accent8" refType="w" fact="0.0283"/>
                  <dgm:constr type="h" for="ch" forName="Child4Accent8" refType="h" fact="0.0518"/>
                  <dgm:constr type="l" for="ch" forName="Child2Accent1" refType="w" fact="0.3158"/>
                  <dgm:constr type="t" for="ch" forName="Child2Accent1" refType="h" fact="0.3725"/>
                  <dgm:constr type="w" for="ch" forName="Child2Accent1" refType="w" fact="0.0566"/>
                  <dgm:constr type="h" for="ch" forName="Child2Accent1" refType="h" fact="0.1035"/>
                  <dgm:constr type="l" for="ch" forName="Child4Accent2" refType="w" fact="0.358"/>
                  <dgm:constr type="t" for="ch" forName="Child4Accent2" refType="h" fact="0.8993"/>
                  <dgm:constr type="w" for="ch" forName="Child4Accent2" refType="w" fact="0.0283"/>
                  <dgm:constr type="h" for="ch" forName="Child4Accent2" refType="h" fact="0.0518"/>
                  <dgm:constr type="l" for="ch" forName="Child1Accent2" refType="w" fact="0.3585"/>
                  <dgm:constr type="t" for="ch" forName="Child1Accent2" refType="h" fact="0.162"/>
                  <dgm:constr type="w" for="ch" forName="Child1Accent2" refType="w" fact="0.0283"/>
                  <dgm:constr type="h" for="ch" forName="Child1Accent2" refType="h" fact="0.0518"/>
                  <dgm:constr type="l" for="ch" forName="Child3Accent3" refType="w" fact="0.2151"/>
                  <dgm:constr type="t" for="ch" forName="Child3Accent3" refType="h" fact="0.6828"/>
                  <dgm:constr type="w" for="ch" forName="Child3Accent3" refType="w" fact="0.0283"/>
                  <dgm:constr type="h" for="ch" forName="Child3Accent3" refType="h" fact="0.0518"/>
                  <dgm:constr type="l" for="ch" forName="Child2Accent2" refType="w" fact="0.2689"/>
                  <dgm:constr type="t" for="ch" forName="Child2Accent2" refType="h" fact="0.3937"/>
                  <dgm:constr type="w" for="ch" forName="Child2Accent2" refType="w" fact="0.0283"/>
                  <dgm:constr type="h" for="ch" forName="Child2Accent2" refType="h" fact="0.0518"/>
                  <dgm:constr type="l" for="ch" forName="Child2Accent4" refType="w" fact="0.1614"/>
                  <dgm:constr type="t" for="ch" forName="Child2Accent4" refType="h" fact="0.3937"/>
                  <dgm:constr type="w" for="ch" forName="Child2Accent4" refType="w" fact="0.0283"/>
                  <dgm:constr type="h" for="ch" forName="Child2Accent4" refType="h" fact="0.0518"/>
                  <dgm:constr type="l" for="ch" forName="Child2Accent5" refType="w" fact="0.1077"/>
                  <dgm:constr type="t" for="ch" forName="Child2Accent5" refType="h" fact="0.3937"/>
                  <dgm:constr type="w" for="ch" forName="Child2Accent5" refType="w" fact="0.0283"/>
                  <dgm:constr type="h" for="ch" forName="Child2Accent5" refType="h" fact="0.0518"/>
                  <dgm:constr type="l" for="ch" forName="Child2Accent6" refType="w" fact="0.0539"/>
                  <dgm:constr type="t" for="ch" forName="Child2Accent6" refType="h" fact="0.3937"/>
                  <dgm:constr type="w" for="ch" forName="Child2Accent6" refType="w" fact="0.0283"/>
                  <dgm:constr type="h" for="ch" forName="Child2Accent6" refType="h" fact="0.0518"/>
                  <dgm:constr type="l" for="ch" forName="Child2Accent7" refType="w" fact="0.0002"/>
                  <dgm:constr type="t" for="ch" forName="Child2Accent7" refType="h" fact="0.3937"/>
                  <dgm:constr type="w" for="ch" forName="Child2Accent7" refType="w" fact="0.0283"/>
                  <dgm:constr type="h" for="ch" forName="Child2Accent7" refType="h" fact="0.0518"/>
                  <dgm:constr type="l" for="ch" forName="Child2Accent3" refType="w" fact="0.2151"/>
                  <dgm:constr type="t" for="ch" forName="Child2Accent3" refType="h" fact="0.3937"/>
                  <dgm:constr type="w" for="ch" forName="Child2Accent3" refType="w" fact="0.0283"/>
                  <dgm:constr type="h" for="ch" forName="Child2Accent3" refType="h" fact="0.0518"/>
                  <dgm:constr type="l" for="ch" forName="ParentAccent1" refType="w" fact="0.9717"/>
                  <dgm:constr type="t" for="ch" forName="ParentAccent1" refType="h" fact="0.5316"/>
                  <dgm:constr type="w" for="ch" forName="ParentAccent1" refType="w" fact="0.0283"/>
                  <dgm:constr type="h" for="ch" forName="ParentAccent1" refType="h" fact="0.0518"/>
                  <dgm:constr type="l" for="ch" forName="ParentAccent2" refType="w" fact="0.9199"/>
                  <dgm:constr type="t" for="ch" forName="ParentAccent2" refType="h" fact="0.5316"/>
                  <dgm:constr type="w" for="ch" forName="ParentAccent2" refType="w" fact="0.0283"/>
                  <dgm:constr type="h" for="ch" forName="ParentAccent2" refType="h" fact="0.0518"/>
                  <dgm:constr type="l" for="ch" forName="ParentAccent3" refType="w" fact="0.8682"/>
                  <dgm:constr type="t" for="ch" forName="ParentAccent3" refType="h" fact="0.5316"/>
                  <dgm:constr type="w" for="ch" forName="ParentAccent3" refType="w" fact="0.0283"/>
                  <dgm:constr type="h" for="ch" forName="ParentAccent3" refType="h" fact="0.0518"/>
                  <dgm:constr type="l" for="ch" forName="ParentAccent4" refType="w" fact="0.8164"/>
                  <dgm:constr type="t" for="ch" forName="ParentAccent4" refType="h" fact="0.5316"/>
                  <dgm:constr type="w" for="ch" forName="ParentAccent4" refType="w" fact="0.0283"/>
                  <dgm:constr type="h" for="ch" forName="ParentAccent4" refType="h" fact="0.0518"/>
                  <dgm:constr type="l" for="ch" forName="ParentAccent5" refType="w" fact="0.7646"/>
                  <dgm:constr type="t" for="ch" forName="ParentAccent5" refType="h" fact="0.5316"/>
                  <dgm:constr type="w" for="ch" forName="ParentAccent5" refType="w" fact="0.0283"/>
                  <dgm:constr type="h" for="ch" forName="ParentAccent5" refType="h" fact="0.0518"/>
                  <dgm:constr type="l" for="ch" forName="ParentAccent6" refType="w" fact="0.6846"/>
                  <dgm:constr type="t" for="ch" forName="ParentAccent6" refType="h" fact="0.5057"/>
                  <dgm:constr type="w" for="ch" forName="ParentAccent6" refType="w" fact="0.0566"/>
                  <dgm:constr type="h" for="ch" forName="ParentAccent6" refType="h" fact="0.1035"/>
                  <dgm:constr type="l" for="ch" forName="ParentAccent7" refType="w" fact="0.9256"/>
                  <dgm:constr type="t" for="ch" forName="ParentAccent7" refType="h" fact="0.4247"/>
                  <dgm:constr type="w" for="ch" forName="ParentAccent7" refType="w" fact="0.0283"/>
                  <dgm:constr type="h" for="ch" forName="ParentAccent7" refType="h" fact="0.0518"/>
                  <dgm:constr type="l" for="ch" forName="ParentAccent8" refType="w" fact="0.9256"/>
                  <dgm:constr type="t" for="ch" forName="ParentAccent8" refType="h" fact="0.6392"/>
                  <dgm:constr type="w" for="ch" forName="ParentAccent8" refType="w" fact="0.0283"/>
                  <dgm:constr type="h" for="ch" forName="ParentAccent8" refType="h" fact="0.0518"/>
                  <dgm:constr type="l" for="ch" forName="ParentAccent9" refType="w" fact="0.9509"/>
                  <dgm:constr type="t" for="ch" forName="ParentAccent9" refType="h" fact="0.4712"/>
                  <dgm:constr type="w" for="ch" forName="ParentAccent9" refType="w" fact="0.0283"/>
                  <dgm:constr type="h" for="ch" forName="ParentAccent9" refType="h" fact="0.0518"/>
                  <dgm:constr type="l" for="ch" forName="ParentAccent10" refType="w" fact="0.9525"/>
                  <dgm:constr type="t" for="ch" forName="ParentAccent10" refType="h" fact="0.593"/>
                  <dgm:constr type="w" for="ch" forName="ParentAccent10" refType="w" fact="0.0283"/>
                  <dgm:constr type="h" for="ch" forName="ParentAccent10" refType="h" fact="0.0518"/>
                  <dgm:constr type="l" for="ch" forName="Child4" refType="w" fact="0.0081"/>
                  <dgm:constr type="t" for="ch" forName="Child4" refType="h" fact="0.8184"/>
                  <dgm:constr type="w" for="ch" forName="Child4" refType="w" fact="0.3192"/>
                  <dgm:constr type="h" for="ch" forName="Child4" refType="h" fact="0.1294"/>
                  <dgm:constr type="l" for="ch" forName="Child3" refType="w" fact="0"/>
                  <dgm:constr type="t" for="ch" forName="Child3" refType="h" fact="0.5547"/>
                  <dgm:constr type="w" for="ch" forName="Child3" refType="w" fact="0.297"/>
                  <dgm:constr type="h" for="ch" forName="Child3" refType="h" fact="0.1294"/>
                  <dgm:constr type="l" for="ch" forName="Child2" refType="w" fact="0"/>
                  <dgm:constr type="t" for="ch" forName="Child2" refType="h" fact="0.2662"/>
                  <dgm:constr type="w" for="ch" forName="Child2" refType="w" fact="0.297"/>
                  <dgm:constr type="h" for="ch" forName="Child2" refType="h" fact="0.1294"/>
                  <dgm:constr type="l" for="ch" forName="Child1" refType="w" fact="0.0081"/>
                  <dgm:constr type="t" for="ch" forName="Child1" refType="h" fact="0"/>
                  <dgm:constr type="w" for="ch" forName="Child1" refType="w" fact="0.3192"/>
                  <dgm:constr type="h" for="ch" forName="Child1" refType="h" fact="0.1294"/>
                </dgm:constrLst>
              </dgm:if>
              <dgm:else name="Name12">
                <dgm:alg type="composite">
                  <dgm:param type="ar" val="1.3278"/>
                </dgm:alg>
                <dgm:constrLst>
                  <dgm:constr type="l" for="ch" forName="Child2Accent1" refType="w" fact="0.3436"/>
                  <dgm:constr type="t" for="ch" forName="Child2Accent1" refType="h" fact="0.3184"/>
                  <dgm:constr type="w" for="ch" forName="Child2Accent1" refType="w" fact="0.0574"/>
                  <dgm:constr type="h" for="ch" forName="Child2Accent1" refType="h" fact="0.0763"/>
                  <dgm:constr type="l" for="ch" forName="Child2Accent2" refType="w" fact="0.3068"/>
                  <dgm:constr type="t" for="ch" forName="Child2Accent2" refType="h" fact="0.2781"/>
                  <dgm:constr type="w" for="ch" forName="Child2Accent2" refType="w" fact="0.0287"/>
                  <dgm:constr type="h" for="ch" forName="Child2Accent2" refType="h" fact="0.0381"/>
                  <dgm:constr type="l" for="ch" forName="Child2Accent3" refType="w" fact="0.2455"/>
                  <dgm:constr type="t" for="ch" forName="Child2Accent3" refType="h" fact="0.2781"/>
                  <dgm:constr type="w" for="ch" forName="Child2Accent3" refType="w" fact="0.0287"/>
                  <dgm:constr type="h" for="ch" forName="Child2Accent3" refType="h" fact="0.0381"/>
                  <dgm:constr type="l" for="ch" forName="Child2Accent4" refType="w" fact="0.1842"/>
                  <dgm:constr type="t" for="ch" forName="Child2Accent4" refType="h" fact="0.2781"/>
                  <dgm:constr type="w" for="ch" forName="Child2Accent4" refType="w" fact="0.0287"/>
                  <dgm:constr type="h" for="ch" forName="Child2Accent4" refType="h" fact="0.0381"/>
                  <dgm:constr type="l" for="ch" forName="Child2Accent5" refType="w" fact="0.1229"/>
                  <dgm:constr type="t" for="ch" forName="Child2Accent5" refType="h" fact="0.2781"/>
                  <dgm:constr type="w" for="ch" forName="Child2Accent5" refType="w" fact="0.0287"/>
                  <dgm:constr type="h" for="ch" forName="Child2Accent5" refType="h" fact="0.0381"/>
                  <dgm:constr type="l" for="ch" forName="Child3Accent1" refType="w" fact="0.284"/>
                  <dgm:constr type="t" for="ch" forName="Child3Accent1" refType="h" fact="0.5061"/>
                  <dgm:constr type="w" for="ch" forName="Child3Accent1" refType="w" fact="0.0574"/>
                  <dgm:constr type="h" for="ch" forName="Child3Accent1" refType="h" fact="0.0763"/>
                  <dgm:constr type="l" for="ch" forName="Child3Accent2" refType="w" fact="0.2272"/>
                  <dgm:constr type="t" for="ch" forName="Child3Accent2" refType="h" fact="0.5252"/>
                  <dgm:constr type="w" for="ch" forName="Child3Accent2" refType="w" fact="0.0287"/>
                  <dgm:constr type="h" for="ch" forName="Child3Accent2" refType="h" fact="0.0381"/>
                  <dgm:constr type="l" for="ch" forName="Child3Accent3" refType="w" fact="0.1705"/>
                  <dgm:constr type="t" for="ch" forName="Child3Accent3" refType="h" fact="0.5252"/>
                  <dgm:constr type="w" for="ch" forName="Child3Accent3" refType="w" fact="0.0287"/>
                  <dgm:constr type="h" for="ch" forName="Child3Accent3" refType="h" fact="0.0381"/>
                  <dgm:constr type="l" for="ch" forName="Child3Accent4" refType="w" fact="0.1137"/>
                  <dgm:constr type="t" for="ch" forName="Child3Accent4" refType="h" fact="0.5252"/>
                  <dgm:constr type="w" for="ch" forName="Child3Accent4" refType="w" fact="0.0287"/>
                  <dgm:constr type="h" for="ch" forName="Child3Accent4" refType="h" fact="0.0381"/>
                  <dgm:constr type="l" for="ch" forName="Child2Accent6" refType="w" fact="0.0615"/>
                  <dgm:constr type="t" for="ch" forName="Child2Accent6" refType="h" fact="0.2781"/>
                  <dgm:constr type="w" for="ch" forName="Child2Accent6" refType="w" fact="0.0287"/>
                  <dgm:constr type="h" for="ch" forName="Child2Accent6" refType="h" fact="0.0381"/>
                  <dgm:constr type="l" for="ch" forName="Child3Accent5" refType="w" fact="0.057"/>
                  <dgm:constr type="t" for="ch" forName="Child3Accent5" refType="h" fact="0.5252"/>
                  <dgm:constr type="w" for="ch" forName="Child3Accent5" refType="w" fact="0.0287"/>
                  <dgm:constr type="h" for="ch" forName="Child3Accent5" refType="h" fact="0.0381"/>
                  <dgm:constr type="l" for="ch" forName="Child2Accent7" refType="w" fact="0.0002"/>
                  <dgm:constr type="t" for="ch" forName="Child2Accent7" refType="h" fact="0.2781"/>
                  <dgm:constr type="w" for="ch" forName="Child2Accent7" refType="w" fact="0.0287"/>
                  <dgm:constr type="h" for="ch" forName="Child2Accent7" refType="h" fact="0.0381"/>
                  <dgm:constr type="l" for="ch" forName="Child3Accent6" refType="w" fact="0.0002"/>
                  <dgm:constr type="t" for="ch" forName="Child3Accent6" refType="h" fact="0.5252"/>
                  <dgm:constr type="w" for="ch" forName="Child3Accent6" refType="w" fact="0.0287"/>
                  <dgm:constr type="h" for="ch" forName="Child3Accent6" refType="h" fact="0.0381"/>
                  <dgm:constr type="l" for="ch" forName="Child3Accent7" refType="w" fact="0"/>
                  <dgm:constr type="t" for="ch" forName="Child3Accent7" refType="h" fact="0"/>
                  <dgm:constr type="w" for="ch" forName="Child3Accent7" refType="w" fact="0"/>
                  <dgm:constr type="h" for="ch" forName="Child3Accent7" refType="h" fact="0"/>
                  <dgm:constr type="l" for="ch" forName="Child4Accent1" refType="w" fact="0.3436"/>
                  <dgm:constr type="t" for="ch" forName="Child4Accent1" refType="h" fact="0.6908"/>
                  <dgm:constr type="w" for="ch" forName="Child4Accent1" refType="w" fact="0.0574"/>
                  <dgm:constr type="h" for="ch" forName="Child4Accent1" refType="h" fact="0.0763"/>
                  <dgm:constr type="l" for="ch" forName="Child4Accent2" refType="w" fact="0.3068"/>
                  <dgm:constr type="t" for="ch" forName="Child4Accent2" refType="h" fact="0.7684"/>
                  <dgm:constr type="w" for="ch" forName="Child4Accent2" refType="w" fact="0.0287"/>
                  <dgm:constr type="h" for="ch" forName="Child4Accent2" refType="h" fact="0.0381"/>
                  <dgm:constr type="l" for="ch" forName="Child4Accent3" refType="w" fact="0.2455"/>
                  <dgm:constr type="t" for="ch" forName="Child4Accent3" refType="h" fact="0.7684"/>
                  <dgm:constr type="w" for="ch" forName="Child4Accent3" refType="w" fact="0.0287"/>
                  <dgm:constr type="h" for="ch" forName="Child4Accent3" refType="h" fact="0.0381"/>
                  <dgm:constr type="l" for="ch" forName="Child4Accent4" refType="w" fact="0.1842"/>
                  <dgm:constr type="t" for="ch" forName="Child4Accent4" refType="h" fact="0.7684"/>
                  <dgm:constr type="w" for="ch" forName="Child4Accent4" refType="w" fact="0.0287"/>
                  <dgm:constr type="h" for="ch" forName="Child4Accent4" refType="h" fact="0.0381"/>
                  <dgm:constr type="l" for="ch" forName="Child4Accent5" refType="w" fact="0.1229"/>
                  <dgm:constr type="t" for="ch" forName="Child4Accent5" refType="h" fact="0.7684"/>
                  <dgm:constr type="w" for="ch" forName="Child4Accent5" refType="w" fact="0.0287"/>
                  <dgm:constr type="h" for="ch" forName="Child4Accent5" refType="h" fact="0.0381"/>
                  <dgm:constr type="l" for="ch" forName="Child4Accent6" refType="w" fact="0.0615"/>
                  <dgm:constr type="t" for="ch" forName="Child4Accent6" refType="h" fact="0.7684"/>
                  <dgm:constr type="w" for="ch" forName="Child4Accent6" refType="w" fact="0.0287"/>
                  <dgm:constr type="h" for="ch" forName="Child4Accent6" refType="h" fact="0.0381"/>
                  <dgm:constr type="l" for="ch" forName="Child4Accent7" refType="w" fact="0.0002"/>
                  <dgm:constr type="t" for="ch" forName="Child4Accent7" refType="h" fact="0.7684"/>
                  <dgm:constr type="w" for="ch" forName="Child4Accent7" refType="w" fact="0.0287"/>
                  <dgm:constr type="h" for="ch" forName="Child4Accent7" refType="h" fact="0.0381"/>
                  <dgm:constr type="l" for="ch" forName="Child4Accent8" refType="w" fact="0"/>
                  <dgm:constr type="t" for="ch" forName="Child4Accent8" refType="h" fact="0"/>
                  <dgm:constr type="w" for="ch" forName="Child4Accent8" refType="w" fact="0"/>
                  <dgm:constr type="h" for="ch" forName="Child4Accent8" refType="h" fact="0"/>
                  <dgm:constr type="l" for="ch" forName="ParentAccent1" refType="w" fact="0.9713"/>
                  <dgm:constr type="t" for="ch" forName="ParentAccent1" refType="h" fact="0.5252"/>
                  <dgm:constr type="w" for="ch" forName="ParentAccent1" refType="w" fact="0.0287"/>
                  <dgm:constr type="h" for="ch" forName="ParentAccent1" refType="h" fact="0.0381"/>
                  <dgm:constr type="l" for="ch" forName="ParentAccent2" refType="w" fact="0.9187"/>
                  <dgm:constr type="t" for="ch" forName="ParentAccent2" refType="h" fact="0.5252"/>
                  <dgm:constr type="w" for="ch" forName="ParentAccent2" refType="w" fact="0.0287"/>
                  <dgm:constr type="h" for="ch" forName="ParentAccent2" refType="h" fact="0.0381"/>
                  <dgm:constr type="l" for="ch" forName="ParentAccent3" refType="w" fact="0.8661"/>
                  <dgm:constr type="t" for="ch" forName="ParentAccent3" refType="h" fact="0.5252"/>
                  <dgm:constr type="w" for="ch" forName="ParentAccent3" refType="w" fact="0.0287"/>
                  <dgm:constr type="h" for="ch" forName="ParentAccent3" refType="h" fact="0.0381"/>
                  <dgm:constr type="l" for="ch" forName="ParentAccent4" refType="w" fact="0.8136"/>
                  <dgm:constr type="t" for="ch" forName="ParentAccent4" refType="h" fact="0.5252"/>
                  <dgm:constr type="w" for="ch" forName="ParentAccent4" refType="w" fact="0.0287"/>
                  <dgm:constr type="h" for="ch" forName="ParentAccent4" refType="h" fact="0.0381"/>
                  <dgm:constr type="l" for="ch" forName="ParentAccent5" refType="w" fact="0.761"/>
                  <dgm:constr type="t" for="ch" forName="ParentAccent5" refType="h" fact="0.5252"/>
                  <dgm:constr type="w" for="ch" forName="ParentAccent5" refType="w" fact="0.0287"/>
                  <dgm:constr type="h" for="ch" forName="ParentAccent5" refType="h" fact="0.0381"/>
                  <dgm:constr type="l" for="ch" forName="ParentAccent6" refType="w" fact="0.6797"/>
                  <dgm:constr type="t" for="ch" forName="ParentAccent6" refType="h" fact="0.5061"/>
                  <dgm:constr type="w" for="ch" forName="ParentAccent6" refType="w" fact="0.0574"/>
                  <dgm:constr type="h" for="ch" forName="ParentAccent6" refType="h" fact="0.0763"/>
                  <dgm:constr type="l" for="ch" forName="ParentAccent7" refType="w" fact="0.9245"/>
                  <dgm:constr type="t" for="ch" forName="ParentAccent7" refType="h" fact="0.4464"/>
                  <dgm:constr type="w" for="ch" forName="ParentAccent7" refType="w" fact="0.0287"/>
                  <dgm:constr type="h" for="ch" forName="ParentAccent7" refType="h" fact="0.0381"/>
                  <dgm:constr type="l" for="ch" forName="ParentAccent8" refType="w" fact="0.9245"/>
                  <dgm:constr type="t" for="ch" forName="ParentAccent8" refType="h" fact="0.6045"/>
                  <dgm:constr type="w" for="ch" forName="ParentAccent8" refType="w" fact="0.0287"/>
                  <dgm:constr type="h" for="ch" forName="ParentAccent8" refType="h" fact="0.0381"/>
                  <dgm:constr type="l" for="ch" forName="ParentAccent9" refType="w" fact="0.9501"/>
                  <dgm:constr type="t" for="ch" forName="ParentAccent9" refType="h" fact="0.4807"/>
                  <dgm:constr type="w" for="ch" forName="ParentAccent9" refType="w" fact="0.0287"/>
                  <dgm:constr type="h" for="ch" forName="ParentAccent9" refType="h" fact="0.0381"/>
                  <dgm:constr type="l" for="ch" forName="ParentAccent10" refType="w" fact="0.9518"/>
                  <dgm:constr type="t" for="ch" forName="ParentAccent10" refType="h" fact="0.5705"/>
                  <dgm:constr type="w" for="ch" forName="ParentAccent10" refType="w" fact="0.0287"/>
                  <dgm:constr type="h" for="ch" forName="ParentAccent10" refType="h" fact="0.0381"/>
                  <dgm:constr type="l" for="ch" forName="Child1Accent1" refType="w" fact="0.4819"/>
                  <dgm:constr type="t" for="ch" forName="Child1Accent1" refType="h" fact="0.2457"/>
                  <dgm:constr type="w" for="ch" forName="Child1Accent1" refType="w" fact="0.0574"/>
                  <dgm:constr type="h" for="ch" forName="Child1Accent1" refType="h" fact="0.0763"/>
                  <dgm:constr type="l" for="ch" forName="Child1Accent4" refType="w" fact="0.3653"/>
                  <dgm:constr type="t" for="ch" forName="Child1Accent4" refType="h" fact="0.097"/>
                  <dgm:constr type="w" for="ch" forName="Child1Accent4" refType="w" fact="0.0287"/>
                  <dgm:constr type="h" for="ch" forName="Child1Accent4" refType="h" fact="0.0381"/>
                  <dgm:constr type="l" for="ch" forName="Child1Accent5" refType="w" fact="0.304"/>
                  <dgm:constr type="t" for="ch" forName="Child1Accent5" refType="h" fact="0.097"/>
                  <dgm:constr type="w" for="ch" forName="Child1Accent5" refType="w" fact="0.0287"/>
                  <dgm:constr type="h" for="ch" forName="Child1Accent5" refType="h" fact="0.0381"/>
                  <dgm:constr type="l" for="ch" forName="Child1Accent6" refType="w" fact="0.2426"/>
                  <dgm:constr type="t" for="ch" forName="Child1Accent6" refType="h" fact="0.097"/>
                  <dgm:constr type="w" for="ch" forName="Child1Accent6" refType="w" fact="0.0287"/>
                  <dgm:constr type="h" for="ch" forName="Child1Accent6" refType="h" fact="0.0381"/>
                  <dgm:constr type="l" for="ch" forName="Child1Accent7" refType="w" fact="0.1813"/>
                  <dgm:constr type="t" for="ch" forName="Child1Accent7" refType="h" fact="0.097"/>
                  <dgm:constr type="w" for="ch" forName="Child1Accent7" refType="w" fact="0.0287"/>
                  <dgm:constr type="h" for="ch" forName="Child1Accent7" refType="h" fact="0.0381"/>
                  <dgm:constr type="l" for="ch" forName="Child1Accent8" refType="w" fact="0.12"/>
                  <dgm:constr type="t" for="ch" forName="Child1Accent8" refType="h" fact="0.097"/>
                  <dgm:constr type="w" for="ch" forName="Child1Accent8" refType="w" fact="0.0287"/>
                  <dgm:constr type="h" for="ch" forName="Child1Accent8" refType="h" fact="0.0381"/>
                  <dgm:constr type="l" for="ch" forName="Child1Accent9" refType="w" fact="0.0587"/>
                  <dgm:constr type="t" for="ch" forName="Child1Accent9" refType="h" fact="0.097"/>
                  <dgm:constr type="w" for="ch" forName="Child1Accent9" refType="w" fact="0.0287"/>
                  <dgm:constr type="h" for="ch" forName="Child1Accent9" refType="h" fact="0.0381"/>
                  <dgm:constr type="l" for="ch" forName="Child5Accent1" refType="w" fact="0.4819"/>
                  <dgm:constr type="t" for="ch" forName="Child5Accent1" refType="h" fact="0.7601"/>
                  <dgm:constr type="w" for="ch" forName="Child5Accent1" refType="w" fact="0.0574"/>
                  <dgm:constr type="h" for="ch" forName="Child5Accent1" refType="h" fact="0.0763"/>
                  <dgm:constr type="l" for="ch" forName="Child5Accent4" refType="w" fact="0.3653"/>
                  <dgm:constr type="t" for="ch" forName="Child5Accent4" refType="h" fact="0.9619"/>
                  <dgm:constr type="w" for="ch" forName="Child5Accent4" refType="w" fact="0.0287"/>
                  <dgm:constr type="h" for="ch" forName="Child5Accent4" refType="h" fact="0.0381"/>
                  <dgm:constr type="l" for="ch" forName="Child5Accent5" refType="w" fact="0.304"/>
                  <dgm:constr type="t" for="ch" forName="Child5Accent5" refType="h" fact="0.9619"/>
                  <dgm:constr type="w" for="ch" forName="Child5Accent5" refType="w" fact="0.0287"/>
                  <dgm:constr type="h" for="ch" forName="Child5Accent5" refType="h" fact="0.0381"/>
                  <dgm:constr type="l" for="ch" forName="Child5Accent6" refType="w" fact="0.2426"/>
                  <dgm:constr type="t" for="ch" forName="Child5Accent6" refType="h" fact="0.9619"/>
                  <dgm:constr type="w" for="ch" forName="Child5Accent6" refType="w" fact="0.0287"/>
                  <dgm:constr type="h" for="ch" forName="Child5Accent6" refType="h" fact="0.0381"/>
                  <dgm:constr type="l" for="ch" forName="Child5Accent7" refType="w" fact="0.1813"/>
                  <dgm:constr type="t" for="ch" forName="Child5Accent7" refType="h" fact="0.9619"/>
                  <dgm:constr type="w" for="ch" forName="Child5Accent7" refType="w" fact="0.0287"/>
                  <dgm:constr type="h" for="ch" forName="Child5Accent7" refType="h" fact="0.0381"/>
                  <dgm:constr type="l" for="ch" forName="Child5Accent8" refType="w" fact="0.12"/>
                  <dgm:constr type="t" for="ch" forName="Child5Accent8" refType="h" fact="0.9619"/>
                  <dgm:constr type="w" for="ch" forName="Child5Accent8" refType="w" fact="0.0287"/>
                  <dgm:constr type="h" for="ch" forName="Child5Accent8" refType="h" fact="0.0381"/>
                  <dgm:constr type="l" for="ch" forName="Child5Accent9" refType="w" fact="0.0587"/>
                  <dgm:constr type="t" for="ch" forName="Child5Accent9" refType="h" fact="0.9619"/>
                  <dgm:constr type="w" for="ch" forName="Child5Accent9" refType="w" fact="0.0287"/>
                  <dgm:constr type="h" for="ch" forName="Child5Accent9" refType="h" fact="0.0381"/>
                  <dgm:constr type="l" for="ch" forName="Child5Accent2" refType="w" fact="0.453"/>
                  <dgm:constr type="t" for="ch" forName="Child5Accent2" refType="h" fact="0.8375"/>
                  <dgm:constr type="w" for="ch" forName="Child5Accent2" refType="w" fact="0.0287"/>
                  <dgm:constr type="h" for="ch" forName="Child5Accent2" refType="h" fact="0.0381"/>
                  <dgm:constr type="l" for="ch" forName="Child5Accent3" refType="w" fact="0.4118"/>
                  <dgm:constr type="t" for="ch" forName="Child5Accent3" refType="h" fact="0.8991"/>
                  <dgm:constr type="w" for="ch" forName="Child5Accent3" refType="w" fact="0.0287"/>
                  <dgm:constr type="h" for="ch" forName="Child5Accent3" refType="h" fact="0.0381"/>
                  <dgm:constr type="l" for="ch" forName="Child1Accent2" refType="w" fact="0.4458"/>
                  <dgm:constr type="t" for="ch" forName="Child1Accent2" refType="h" fact="0.2004"/>
                  <dgm:constr type="w" for="ch" forName="Child1Accent2" refType="w" fact="0.0287"/>
                  <dgm:constr type="h" for="ch" forName="Child1Accent2" refType="h" fact="0.0381"/>
                  <dgm:constr type="l" for="ch" forName="Child1Accent3" refType="w" fact="0.4054"/>
                  <dgm:constr type="t" for="ch" forName="Child1Accent3" refType="h" fact="0.1445"/>
                  <dgm:constr type="w" for="ch" forName="Child1Accent3" refType="w" fact="0.0287"/>
                  <dgm:constr type="h" for="ch" forName="Child1Accent3" refType="h" fact="0.0381"/>
                  <dgm:constr type="l" for="ch" forName="Child5" refType="w" fact="0.0581"/>
                  <dgm:constr type="t" for="ch" forName="Child5" refType="h" fact="0.8635"/>
                  <dgm:constr type="w" for="ch" forName="Child5" refType="w" fact="0.3364"/>
                  <dgm:constr type="h" for="ch" forName="Child5" refType="h" fact="0.0981"/>
                  <dgm:constr type="l" for="ch" forName="Child4" refType="w" fact="0"/>
                  <dgm:constr type="t" for="ch" forName="Child4" refType="h" fact="0.6701"/>
                  <dgm:constr type="w" for="ch" forName="Child4" refType="w" fact="0.3364"/>
                  <dgm:constr type="h" for="ch" forName="Child4" refType="h" fact="0.0981"/>
                  <dgm:constr type="l" for="ch" forName="Child3" refType="w" fact="0"/>
                  <dgm:constr type="t" for="ch" forName="Child3" refType="h" fact="0.4276"/>
                  <dgm:constr type="w" for="ch" forName="Child3" refType="w" fact="0.2544"/>
                  <dgm:constr type="h" for="ch" forName="Child3" refType="h" fact="0.0981"/>
                  <dgm:constr type="l" for="ch" forName="Child2" refType="w" fact="0"/>
                  <dgm:constr type="t" for="ch" forName="Child2" refType="h" fact="0.1798"/>
                  <dgm:constr type="w" for="ch" forName="Child2" refType="w" fact="0.3364"/>
                  <dgm:constr type="h" for="ch" forName="Child2" refType="h" fact="0.0981"/>
                  <dgm:constr type="l" for="ch" forName="Child1" refType="w" fact="0.0581"/>
                  <dgm:constr type="t" for="ch" forName="Child1" refType="h" fact="0"/>
                  <dgm:constr type="w" for="ch" forName="Child1" refType="w" fact="0.3364"/>
                  <dgm:constr type="h" for="ch" forName="Child1" refType="h" fact="0.0981"/>
                  <dgm:constr type="l" for="ch" forName="Parent" refType="w" fact="0.3653"/>
                  <dgm:constr type="t" for="ch" forName="Parent" refType="h" fact="0.3513"/>
                  <dgm:constr type="w" for="ch" forName="Parent" refType="w" fact="0.2906"/>
                  <dgm:constr type="h" for="ch" forName="Parent" refType="h" fact="0.3859"/>
                </dgm:constrLst>
              </dgm:else>
            </dgm:choose>
          </dgm:if>
          <dgm:else name="Name13">
            <dgm:choose name="Name14">
              <dgm:if name="Name15" axis="ch" ptType="node" func="cnt" op="equ" val="0">
                <dgm:alg type="composite">
                  <dgm:param type="ar" val="2.1059"/>
                </dgm:alg>
                <dgm:constrLst>
                  <dgm:constr type="r" for="ch" forName="Parent" refType="w"/>
                  <dgm:constr type="t" for="ch" forName="Parent" refType="h" fact="0"/>
                  <dgm:constr type="w" for="ch" forName="Parent" refType="w" fact="0.4749"/>
                  <dgm:constr type="h" for="ch" forName="Parent" refType="h"/>
                  <dgm:constr type="r" for="ch" forName="ParentAccent1" refType="w" fact="0.0469"/>
                  <dgm:constr type="t" for="ch" forName="ParentAccent1" refType="h" fact="0.4506"/>
                  <dgm:constr type="w" for="ch" forName="ParentAccent1" refType="w" fact="0.0469"/>
                  <dgm:constr type="h" for="ch" forName="ParentAccent1" refType="h" fact="0.0988"/>
                  <dgm:constr type="r" for="ch" forName="ParentAccent2" refType="w" fact="0.1266"/>
                  <dgm:constr type="t" for="ch" forName="ParentAccent2" refType="h" fact="0.4506"/>
                  <dgm:constr type="w" for="ch" forName="ParentAccent2" refType="w" fact="0.0469"/>
                  <dgm:constr type="h" for="ch" forName="ParentAccent2" refType="h" fact="0.0988"/>
                  <dgm:constr type="r" for="ch" forName="ParentAccent3" refType="w" fact="0.2063"/>
                  <dgm:constr type="t" for="ch" forName="ParentAccent3" refType="h" fact="0.4506"/>
                  <dgm:constr type="w" for="ch" forName="ParentAccent3" refType="w" fact="0.0469"/>
                  <dgm:constr type="h" for="ch" forName="ParentAccent3" refType="h" fact="0.0988"/>
                  <dgm:constr type="r" for="ch" forName="ParentAccent4" refType="w" fact="0.286"/>
                  <dgm:constr type="t" for="ch" forName="ParentAccent4" refType="h" fact="0.4506"/>
                  <dgm:constr type="w" for="ch" forName="ParentAccent4" refType="w" fact="0.0469"/>
                  <dgm:constr type="h" for="ch" forName="ParentAccent4" refType="h" fact="0.0988"/>
                  <dgm:constr type="r" for="ch" forName="ParentAccent5" refType="w" fact="0.3657"/>
                  <dgm:constr type="t" for="ch" forName="ParentAccent5" refType="h" fact="0.4506"/>
                  <dgm:constr type="w" for="ch" forName="ParentAccent5" refType="w" fact="0.0469"/>
                  <dgm:constr type="h" for="ch" forName="ParentAccent5" refType="h" fact="0.0988"/>
                  <dgm:constr type="r" for="ch" forName="ParentAccent6" refType="w" fact="0.4924"/>
                  <dgm:constr type="t" for="ch" forName="ParentAccent6" refType="h" fact="0.4012"/>
                  <dgm:constr type="w" for="ch" forName="ParentAccent6" refType="w" fact="0.0939"/>
                  <dgm:constr type="h" for="ch" forName="ParentAccent6" refType="h" fact="0.1976"/>
                  <dgm:constr type="r" for="ch" forName="ParentAccent7" refType="w" fact="0.1234"/>
                  <dgm:constr type="t" for="ch" forName="ParentAccent7" refType="h" fact="0.2465"/>
                  <dgm:constr type="w" for="ch" forName="ParentAccent7" refType="w" fact="0.0469"/>
                  <dgm:constr type="h" for="ch" forName="ParentAccent7" refType="h" fact="0.0988"/>
                  <dgm:constr type="r" for="ch" forName="ParentAccent8" refType="w" fact="0.1234"/>
                  <dgm:constr type="t" for="ch" forName="ParentAccent8" refType="h" fact="0.6562"/>
                  <dgm:constr type="w" for="ch" forName="ParentAccent8" refType="w" fact="0.0469"/>
                  <dgm:constr type="h" for="ch" forName="ParentAccent8" refType="h" fact="0.0988"/>
                  <dgm:constr type="r" for="ch" forName="ParentAccent9" refType="w" fact="0.0815"/>
                  <dgm:constr type="t" for="ch" forName="ParentAccent9" refType="h" fact="0.3353"/>
                  <dgm:constr type="w" for="ch" forName="ParentAccent9" refType="w" fact="0.0469"/>
                  <dgm:constr type="h" for="ch" forName="ParentAccent9" refType="h" fact="0.0988"/>
                  <dgm:constr type="r" for="ch" forName="ParentAccent10" refType="w" fact="0.0787"/>
                  <dgm:constr type="t" for="ch" forName="ParentAccent10" refType="h" fact="0.5679"/>
                  <dgm:constr type="w" for="ch" forName="ParentAccent10" refType="w" fact="0.0469"/>
                  <dgm:constr type="h" for="ch" forName="ParentAccent10" refType="h" fact="0.0988"/>
                </dgm:constrLst>
              </dgm:if>
              <dgm:if name="Name16" axis="ch" ptType="node" func="cnt" op="equ" val="1">
                <dgm:alg type="composite">
                  <dgm:param type="ar" val="3.4411"/>
                </dgm:alg>
                <dgm:constrLst>
                  <dgm:constr type="primFontSz" for="des" forName="Child1" val="65"/>
                  <dgm:constr type="primFontSz" for="des" forName="Child1" refType="primFontSz" refFor="des" refForName="Parent" op="lte"/>
                  <dgm:constr type="r" for="ch" forName="Child1Accent1" refType="w" fact="0.716"/>
                  <dgm:constr type="t" for="ch" forName="Child1Accent1" refType="h" fact="0.4012"/>
                  <dgm:constr type="w" for="ch" forName="Child1Accent1" refType="w" fact="0.0574"/>
                  <dgm:constr type="h" for="ch" forName="Child1Accent1" refType="h" fact="0.1976"/>
                  <dgm:constr type="r" for="ch" forName="Child1Accent2" refType="w" fact="0.7728"/>
                  <dgm:constr type="t" for="ch" forName="Child1Accent2" refType="h" fact="0.4506"/>
                  <dgm:constr type="w" for="ch" forName="Child1Accent2" refType="w" fact="0.0287"/>
                  <dgm:constr type="h" for="ch" forName="Child1Accent2" refType="h" fact="0.0988"/>
                  <dgm:constr type="r" for="ch" forName="Child1Accent3" refType="w" fact="0.8295"/>
                  <dgm:constr type="t" for="ch" forName="Child1Accent3" refType="h" fact="0.4506"/>
                  <dgm:constr type="w" for="ch" forName="Child1Accent3" refType="w" fact="0.0287"/>
                  <dgm:constr type="h" for="ch" forName="Child1Accent3" refType="h" fact="0.0988"/>
                  <dgm:constr type="r" for="ch" forName="Child1Accent4" refType="w" fact="0.8863"/>
                  <dgm:constr type="t" for="ch" forName="Child1Accent4" refType="h" fact="0.4506"/>
                  <dgm:constr type="w" for="ch" forName="Child1Accent4" refType="w" fact="0.0287"/>
                  <dgm:constr type="h" for="ch" forName="Child1Accent4" refType="h" fact="0.0988"/>
                  <dgm:constr type="r" for="ch" forName="Child1Accent5" refType="w" fact="0.943"/>
                  <dgm:constr type="t" for="ch" forName="Child1Accent5" refType="h" fact="0.4506"/>
                  <dgm:constr type="w" for="ch" forName="Child1Accent5" refType="w" fact="0.0287"/>
                  <dgm:constr type="h" for="ch" forName="Child1Accent5" refType="h" fact="0.0988"/>
                  <dgm:constr type="r" for="ch" forName="Child1Accent6" refType="w" fact="0.9998"/>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ParentAccent1" refType="w" fact="0.0287"/>
                  <dgm:constr type="t" for="ch" forName="ParentAccent1" refType="h" fact="0.4506"/>
                  <dgm:constr type="w" for="ch" forName="ParentAccent1" refType="w" fact="0.0287"/>
                  <dgm:constr type="h" for="ch" forName="ParentAccent1" refType="h" fact="0.0988"/>
                  <dgm:constr type="r" for="ch" forName="ParentAccent2" refType="w" fact="0.0813"/>
                  <dgm:constr type="t" for="ch" forName="ParentAccent2" refType="h" fact="0.4506"/>
                  <dgm:constr type="w" for="ch" forName="ParentAccent2" refType="w" fact="0.0287"/>
                  <dgm:constr type="h" for="ch" forName="ParentAccent2" refType="h" fact="0.0988"/>
                  <dgm:constr type="r" for="ch" forName="ParentAccent3" refType="w" fact="0.1339"/>
                  <dgm:constr type="t" for="ch" forName="ParentAccent3" refType="h" fact="0.4506"/>
                  <dgm:constr type="w" for="ch" forName="ParentAccent3" refType="w" fact="0.0287"/>
                  <dgm:constr type="h" for="ch" forName="ParentAccent3" refType="h" fact="0.0988"/>
                  <dgm:constr type="r" for="ch" forName="ParentAccent4" refType="w" fact="0.1864"/>
                  <dgm:constr type="t" for="ch" forName="ParentAccent4" refType="h" fact="0.4506"/>
                  <dgm:constr type="w" for="ch" forName="ParentAccent4" refType="w" fact="0.0287"/>
                  <dgm:constr type="h" for="ch" forName="ParentAccent4" refType="h" fact="0.0988"/>
                  <dgm:constr type="r" for="ch" forName="ParentAccent5" refType="w" fact="0.239"/>
                  <dgm:constr type="t" for="ch" forName="ParentAccent5" refType="h" fact="0.4506"/>
                  <dgm:constr type="w" for="ch" forName="ParentAccent5" refType="w" fact="0.0287"/>
                  <dgm:constr type="h" for="ch" forName="ParentAccent5" refType="h" fact="0.0988"/>
                  <dgm:constr type="r" for="ch" forName="ParentAccent6" refType="w" fact="0.3203"/>
                  <dgm:constr type="t" for="ch" forName="ParentAccent6" refType="h" fact="0.4012"/>
                  <dgm:constr type="w" for="ch" forName="ParentAccent6" refType="w" fact="0.0574"/>
                  <dgm:constr type="h" for="ch" forName="ParentAccent6" refType="h" fact="0.1976"/>
                  <dgm:constr type="r" for="ch" forName="ParentAccent7" refType="w" fact="0.0755"/>
                  <dgm:constr type="t" for="ch" forName="ParentAccent7" refType="h" fact="0.2465"/>
                  <dgm:constr type="w" for="ch" forName="ParentAccent7" refType="w" fact="0.0287"/>
                  <dgm:constr type="h" for="ch" forName="ParentAccent7" refType="h" fact="0.0988"/>
                  <dgm:constr type="r" for="ch" forName="ParentAccent8" refType="w" fact="0.0755"/>
                  <dgm:constr type="t" for="ch" forName="ParentAccent8" refType="h" fact="0.6562"/>
                  <dgm:constr type="w" for="ch" forName="ParentAccent8" refType="w" fact="0.0287"/>
                  <dgm:constr type="h" for="ch" forName="ParentAccent8" refType="h" fact="0.0988"/>
                  <dgm:constr type="r" for="ch" forName="ParentAccent9" refType="w" fact="0.0499"/>
                  <dgm:constr type="t" for="ch" forName="ParentAccent9" refType="h" fact="0.3353"/>
                  <dgm:constr type="w" for="ch" forName="ParentAccent9" refType="w" fact="0.0287"/>
                  <dgm:constr type="h" for="ch" forName="ParentAccent9" refType="h" fact="0.0988"/>
                  <dgm:constr type="r" for="ch" forName="ParentAccent10" refType="w" fact="0.0482"/>
                  <dgm:constr type="t" for="ch" forName="ParentAccent10" refType="h" fact="0.5679"/>
                  <dgm:constr type="w" for="ch" forName="ParentAccent10" refType="w" fact="0.0287"/>
                  <dgm:constr type="h" for="ch" forName="ParentAccent10" refType="h" fact="0.0988"/>
                  <dgm:constr type="r" for="ch" forName="Child1" refType="w"/>
                  <dgm:constr type="t" for="ch" forName="Child1" refType="h" fact="0.1978"/>
                  <dgm:constr type="w" for="ch" forName="Child1" refType="w" fact="0.2544"/>
                  <dgm:constr type="h" for="ch" forName="Child1" refType="h" fact="0.2541"/>
                  <dgm:constr type="r" for="ch" forName="Parent" refType="w" fact="0.6347"/>
                  <dgm:constr type="t" for="ch" forName="Parent" refType="h" fact="0"/>
                  <dgm:constr type="w" for="ch" forName="Parent" refType="w" fact="0.2906"/>
                  <dgm:constr type="h" for="ch" forName="Parent" refType="h"/>
                </dgm:constrLst>
              </dgm:if>
              <dgm:if name="Name17" axis="ch" ptType="node" func="cnt" op="equ" val="2">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Child2Accent1" refType="w" fact="0.6564"/>
                  <dgm:constr type="t" for="ch" forName="Child2Accent1" refType="h" fact="0.8153"/>
                  <dgm:constr type="w" for="ch" forName="Child2Accent1" refType="w" fact="0.0574"/>
                  <dgm:constr type="h" for="ch" forName="Child2Accent1" refType="h" fact="0.1217"/>
                  <dgm:constr type="r" for="ch" forName="Child2Accent2" refType="w" fact="0.6932"/>
                  <dgm:constr type="t" for="ch" forName="Child2Accent2" refType="h" fact="0.9392"/>
                  <dgm:constr type="w" for="ch" forName="Child2Accent2" refType="w" fact="0.0287"/>
                  <dgm:constr type="h" for="ch" forName="Child2Accent2" refType="h" fact="0.0608"/>
                  <dgm:constr type="r" for="ch" forName="Child2Accent3" refType="w" fact="0.7545"/>
                  <dgm:constr type="t" for="ch" forName="Child2Accent3" refType="h" fact="0.9392"/>
                  <dgm:constr type="w" for="ch" forName="Child2Accent3" refType="w" fact="0.0287"/>
                  <dgm:constr type="h" for="ch" forName="Child2Accent3" refType="h" fact="0.0608"/>
                  <dgm:constr type="r" for="ch" forName="Child2Accent4" refType="w" fact="0.8158"/>
                  <dgm:constr type="t" for="ch" forName="Child2Accent4" refType="h" fact="0.9392"/>
                  <dgm:constr type="w" for="ch" forName="Child2Accent4" refType="w" fact="0.0287"/>
                  <dgm:constr type="h" for="ch" forName="Child2Accent4" refType="h" fact="0.0608"/>
                  <dgm:constr type="r" for="ch" forName="Child2Accent5" refType="w" fact="0.8771"/>
                  <dgm:constr type="t" for="ch" forName="Child2Accent5" refType="h" fact="0.9392"/>
                  <dgm:constr type="w" for="ch" forName="Child2Accent5" refType="w" fact="0.0287"/>
                  <dgm:constr type="h" for="ch" forName="Child2Accent5" refType="h" fact="0.0608"/>
                  <dgm:constr type="r" for="ch" forName="Child2Accent6" refType="w" fact="0.9385"/>
                  <dgm:constr type="t" for="ch" forName="Child2Accent6" refType="h" fact="0.9392"/>
                  <dgm:constr type="w" for="ch" forName="Child2Accent6" refType="w" fact="0.0287"/>
                  <dgm:constr type="h" for="ch" forName="Child2Accent6" refType="h" fact="0.0608"/>
                  <dgm:constr type="r" for="ch" forName="Child2Accent7" refType="w" fact="0.9998"/>
                  <dgm:constr type="t" for="ch" forName="Child2Accent7" refType="h" fact="0.9392"/>
                  <dgm:constr type="w" for="ch" forName="Child2Accent7" refType="w" fact="0.0287"/>
                  <dgm:constr type="h" for="ch" forName="Child2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2" refType="w"/>
                  <dgm:constr type="t" for="ch" forName="Child2" refType="h" fact="0.7822"/>
                  <dgm:constr type="w" for="ch" forName="Child2" refType="w" fact="0.336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8" axis="ch" ptType="node" func="cnt" op="equ" val="3">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r" for="ch" forName="Child1Accent8" refType="w" fact="0"/>
                  <dgm:constr type="t" for="ch" forName="Child1Accent8" refType="h" fact="0"/>
                  <dgm:constr type="w" for="ch" forName="Child1Accent8" refType="w" fact="0"/>
                  <dgm:constr type="h" for="ch" forName="Child1Accent8" refType="h" fact="0"/>
                  <dgm:constr type="r" for="ch" forName="Child1Accent9" refType="w" fact="0"/>
                  <dgm:constr type="t" for="ch" forName="Child1Accent9" refType="h" fact="0"/>
                  <dgm:constr type="w" for="ch" forName="Child1Accent9" refType="w" fact="0"/>
                  <dgm:constr type="h" for="ch" forName="Child1Accent9" refType="h" fact="0"/>
                  <dgm:constr type="r" for="ch" forName="Child2Accent1" refType="w" fact="0.716"/>
                  <dgm:constr type="t" for="ch" forName="Child2Accent1" refType="h" fact="0.5207"/>
                  <dgm:constr type="w" for="ch" forName="Child2Accent1" refType="w" fact="0.0574"/>
                  <dgm:constr type="h" for="ch" forName="Child2Accent1" refType="h" fact="0.1217"/>
                  <dgm:constr type="r" for="ch" forName="Child2Accent2" refType="w" fact="0.7728"/>
                  <dgm:constr type="t" for="ch" forName="Child2Accent2" refType="h" fact="0.5511"/>
                  <dgm:constr type="w" for="ch" forName="Child2Accent2" refType="w" fact="0.0287"/>
                  <dgm:constr type="h" for="ch" forName="Child2Accent2" refType="h" fact="0.0608"/>
                  <dgm:constr type="r" for="ch" forName="Child2Accent3" refType="w" fact="0.8295"/>
                  <dgm:constr type="t" for="ch" forName="Child2Accent3" refType="h" fact="0.5511"/>
                  <dgm:constr type="w" for="ch" forName="Child2Accent3" refType="w" fact="0.0287"/>
                  <dgm:constr type="h" for="ch" forName="Child2Accent3" refType="h" fact="0.0608"/>
                  <dgm:constr type="r" for="ch" forName="Child2Accent4" refType="w" fact="0.8863"/>
                  <dgm:constr type="t" for="ch" forName="Child2Accent4" refType="h" fact="0.5511"/>
                  <dgm:constr type="w" for="ch" forName="Child2Accent4" refType="w" fact="0.0287"/>
                  <dgm:constr type="h" for="ch" forName="Child2Accent4" refType="h" fact="0.0608"/>
                  <dgm:constr type="r" for="ch" forName="Child2Accent5" refType="w" fact="0.943"/>
                  <dgm:constr type="t" for="ch" forName="Child2Accent5" refType="h" fact="0.5511"/>
                  <dgm:constr type="w" for="ch" forName="Child2Accent5" refType="w" fact="0.0287"/>
                  <dgm:constr type="h" for="ch" forName="Child2Accent5" refType="h" fact="0.0608"/>
                  <dgm:constr type="r" for="ch" forName="Child2Accent6" refType="w" fact="0.9998"/>
                  <dgm:constr type="t" for="ch" forName="Child2Accent6" refType="h" fact="0.5511"/>
                  <dgm:constr type="w" for="ch" forName="Child2Accent6" refType="w" fact="0.0287"/>
                  <dgm:constr type="h" for="ch" forName="Child2Accent6" refType="h" fact="0.0608"/>
                  <dgm:constr type="r" for="ch" forName="Child2Accent7" refType="w" fact="0"/>
                  <dgm:constr type="t" for="ch" forName="Child2Accent7" refType="h" fact="0"/>
                  <dgm:constr type="w" for="ch" forName="Child2Accent7" refType="w" fact="0"/>
                  <dgm:constr type="h" for="ch" forName="Child2Accent7" refType="h" fact="0"/>
                  <dgm:constr type="r" for="ch" forName="Child3Accent1" refType="w" fact="0.6564"/>
                  <dgm:constr type="t" for="ch" forName="Child3Accent1" refType="h" fact="0.8153"/>
                  <dgm:constr type="w" for="ch" forName="Child3Accent1" refType="w" fact="0.0574"/>
                  <dgm:constr type="h" for="ch" forName="Child3Accent1" refType="h" fact="0.1217"/>
                  <dgm:constr type="r" for="ch" forName="Child3Accent2" refType="w" fact="0.6932"/>
                  <dgm:constr type="t" for="ch" forName="Child3Accent2" refType="h" fact="0.9392"/>
                  <dgm:constr type="w" for="ch" forName="Child3Accent2" refType="w" fact="0.0287"/>
                  <dgm:constr type="h" for="ch" forName="Child3Accent2" refType="h" fact="0.0608"/>
                  <dgm:constr type="r" for="ch" forName="Child3Accent3" refType="w" fact="0.7545"/>
                  <dgm:constr type="t" for="ch" forName="Child3Accent3" refType="h" fact="0.9392"/>
                  <dgm:constr type="w" for="ch" forName="Child3Accent3" refType="w" fact="0.0287"/>
                  <dgm:constr type="h" for="ch" forName="Child3Accent3" refType="h" fact="0.0608"/>
                  <dgm:constr type="r" for="ch" forName="Child3Accent4" refType="w" fact="0.8158"/>
                  <dgm:constr type="t" for="ch" forName="Child3Accent4" refType="h" fact="0.9392"/>
                  <dgm:constr type="w" for="ch" forName="Child3Accent4" refType="w" fact="0.0287"/>
                  <dgm:constr type="h" for="ch" forName="Child3Accent4" refType="h" fact="0.0608"/>
                  <dgm:constr type="r" for="ch" forName="Child3Accent5" refType="w" fact="0.8771"/>
                  <dgm:constr type="t" for="ch" forName="Child3Accent5" refType="h" fact="0.9392"/>
                  <dgm:constr type="w" for="ch" forName="Child3Accent5" refType="w" fact="0.0287"/>
                  <dgm:constr type="h" for="ch" forName="Child3Accent5" refType="h" fact="0.0608"/>
                  <dgm:constr type="r" for="ch" forName="Child3Accent6" refType="w" fact="0.9385"/>
                  <dgm:constr type="t" for="ch" forName="Child3Accent6" refType="h" fact="0.9392"/>
                  <dgm:constr type="w" for="ch" forName="Child3Accent6" refType="w" fact="0.0287"/>
                  <dgm:constr type="h" for="ch" forName="Child3Accent6" refType="h" fact="0.0608"/>
                  <dgm:constr type="r" for="ch" forName="Child3Accent7" refType="w" fact="0.9998"/>
                  <dgm:constr type="t" for="ch" forName="Child3Accent7" refType="h" fact="0.9392"/>
                  <dgm:constr type="w" for="ch" forName="Child3Accent7" refType="w" fact="0.0287"/>
                  <dgm:constr type="h" for="ch" forName="Child3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3" refType="w"/>
                  <dgm:constr type="t" for="ch" forName="Child3" refType="h" fact="0.7822"/>
                  <dgm:constr type="w" for="ch" forName="Child3" refType="w" fact="0.3364"/>
                  <dgm:constr type="h" for="ch" forName="Child3" refType="h" fact="0.1564"/>
                  <dgm:constr type="r" for="ch" forName="Child2" refType="w"/>
                  <dgm:constr type="t" for="ch" forName="Child2" refType="h" fact="0.3955"/>
                  <dgm:constr type="w" for="ch" forName="Child2" refType="w" fact="0.254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9" axis="ch" ptType="node" func="cnt" op="equ" val="4">
                <dgm:alg type="composite">
                  <dgm:param type="ar" val="1.8304"/>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 refType="w" fact="0.6229"/>
                  <dgm:constr type="t" for="ch" forName="Parent" refType="h" fact="0.2946"/>
                  <dgm:constr type="w" for="ch" forName="Parent" refType="w" fact="0.2862"/>
                  <dgm:constr type="h" for="ch" forName="Parent" refType="h" fact="0.5239"/>
                  <dgm:constr type="r" for="ch" forName="Child1Accent1" refType="w" fact="0.6096"/>
                  <dgm:constr type="t" for="ch" forName="Child1Accent1" refType="h" fact="0.2104"/>
                  <dgm:constr type="w" for="ch" forName="Child1Accent1" refType="w" fact="0.0566"/>
                  <dgm:constr type="h" for="ch" forName="Child1Accent1" refType="h" fact="0.1035"/>
                  <dgm:constr type="r" for="ch" forName="Child1Accent3" refType="w" fact="0.6999"/>
                  <dgm:constr type="t" for="ch" forName="Child1Accent3" refType="h" fact="0.128"/>
                  <dgm:constr type="w" for="ch" forName="Child1Accent3" refType="w" fact="0.0283"/>
                  <dgm:constr type="h" for="ch" forName="Child1Accent3" refType="h" fact="0.0518"/>
                  <dgm:constr type="r" for="ch" forName="Child1Accent4" refType="w" fact="0.7582"/>
                  <dgm:constr type="t" for="ch" forName="Child1Accent4" refType="h" fact="0.128"/>
                  <dgm:constr type="w" for="ch" forName="Child1Accent4" refType="w" fact="0.0283"/>
                  <dgm:constr type="h" for="ch" forName="Child1Accent4" refType="h" fact="0.0518"/>
                  <dgm:constr type="r" for="ch" forName="Child1Accent5" refType="w" fact="0.8165"/>
                  <dgm:constr type="t" for="ch" forName="Child1Accent5" refType="h" fact="0.128"/>
                  <dgm:constr type="w" for="ch" forName="Child1Accent5" refType="w" fact="0.0283"/>
                  <dgm:constr type="h" for="ch" forName="Child1Accent5" refType="h" fact="0.0518"/>
                  <dgm:constr type="r" for="ch" forName="Child1Accent6" refType="w" fact="0.8748"/>
                  <dgm:constr type="t" for="ch" forName="Child1Accent6" refType="h" fact="0.128"/>
                  <dgm:constr type="w" for="ch" forName="Child1Accent6" refType="w" fact="0.0283"/>
                  <dgm:constr type="h" for="ch" forName="Child1Accent6" refType="h" fact="0.0518"/>
                  <dgm:constr type="r" for="ch" forName="Child3Accent1" refType="w" fact="0.6842"/>
                  <dgm:constr type="t" for="ch" forName="Child3Accent1" refType="h" fact="0.6212"/>
                  <dgm:constr type="w" for="ch" forName="Child3Accent1" refType="w" fact="0.0566"/>
                  <dgm:constr type="h" for="ch" forName="Child3Accent1" refType="h" fact="0.1035"/>
                  <dgm:constr type="r" for="ch" forName="Child3Accent2" refType="w" fact="0.7311"/>
                  <dgm:constr type="t" for="ch" forName="Child3Accent2" refType="h" fact="0.6828"/>
                  <dgm:constr type="w" for="ch" forName="Child3Accent2" refType="w" fact="0.0283"/>
                  <dgm:constr type="h" for="ch" forName="Child3Accent2" refType="h" fact="0.0518"/>
                  <dgm:constr type="r" for="ch" forName="Child3Accent4" refType="w" fact="0.8386"/>
                  <dgm:constr type="t" for="ch" forName="Child3Accent4" refType="h" fact="0.6828"/>
                  <dgm:constr type="w" for="ch" forName="Child3Accent4" refType="w" fact="0.0283"/>
                  <dgm:constr type="h" for="ch" forName="Child3Accent4" refType="h" fact="0.0518"/>
                  <dgm:constr type="r" for="ch" forName="Child3Accent5" refType="w" fact="0.8923"/>
                  <dgm:constr type="t" for="ch" forName="Child3Accent5" refType="h" fact="0.6828"/>
                  <dgm:constr type="w" for="ch" forName="Child3Accent5" refType="w" fact="0.0283"/>
                  <dgm:constr type="h" for="ch" forName="Child3Accent5" refType="h" fact="0.0518"/>
                  <dgm:constr type="r" for="ch" forName="Child1Accent7" refType="w" fact="0.9332"/>
                  <dgm:constr type="t" for="ch" forName="Child1Accent7" refType="h" fact="0.128"/>
                  <dgm:constr type="w" for="ch" forName="Child1Accent7" refType="w" fact="0.0283"/>
                  <dgm:constr type="h" for="ch" forName="Child1Accent7" refType="h" fact="0.0518"/>
                  <dgm:constr type="r" for="ch" forName="Child3Accent6" refType="w" fact="0.9461"/>
                  <dgm:constr type="t" for="ch" forName="Child3Accent6" refType="h" fact="0.6828"/>
                  <dgm:constr type="w" for="ch" forName="Child3Accent6" refType="w" fact="0.0283"/>
                  <dgm:constr type="h" for="ch" forName="Child3Accent6" refType="h" fact="0.0518"/>
                  <dgm:constr type="r" for="ch" forName="Child1Accent8" refType="w" fact="0.9915"/>
                  <dgm:constr type="t" for="ch" forName="Child1Accent8" refType="h" fact="0.128"/>
                  <dgm:constr type="w" for="ch" forName="Child1Accent8" refType="w" fact="0.0283"/>
                  <dgm:constr type="h" for="ch" forName="Child1Accent8" refType="h" fact="0.0518"/>
                  <dgm:constr type="r" for="ch" forName="Child1Accent9" refType="w" fact="0"/>
                  <dgm:constr type="t" for="ch" forName="Child1Accent9" refType="h" fact="0"/>
                  <dgm:constr type="w" for="ch" forName="Child1Accent9" refType="w" fact="0"/>
                  <dgm:constr type="h" for="ch" forName="Child1Accent9" refType="h" fact="0"/>
                  <dgm:constr type="r" for="ch" forName="Child3Accent7" refType="w" fact="0.9998"/>
                  <dgm:constr type="t" for="ch" forName="Child3Accent7" refType="h" fact="0.6828"/>
                  <dgm:constr type="w" for="ch" forName="Child3Accent7" refType="w" fact="0.0283"/>
                  <dgm:constr type="h" for="ch" forName="Child3Accent7" refType="h" fact="0.0518"/>
                  <dgm:constr type="r" for="ch" forName="Child4Accent1" refType="w" fact="0.6096"/>
                  <dgm:constr type="t" for="ch" forName="Child4Accent1" refType="h" fact="0.8"/>
                  <dgm:constr type="w" for="ch" forName="Child4Accent1" refType="w" fact="0.0566"/>
                  <dgm:constr type="h" for="ch" forName="Child4Accent1" refType="h" fact="0.1035"/>
                  <dgm:constr type="r" for="ch" forName="Child4Accent3" refType="w" fact="0.7002"/>
                  <dgm:constr type="t" for="ch" forName="Child4Accent3" refType="h" fact="0.9482"/>
                  <dgm:constr type="w" for="ch" forName="Child4Accent3" refType="w" fact="0.0283"/>
                  <dgm:constr type="h" for="ch" forName="Child4Accent3" refType="h" fact="0.0518"/>
                  <dgm:constr type="r" for="ch" forName="Child4Accent4" refType="w" fact="0.7585"/>
                  <dgm:constr type="t" for="ch" forName="Child4Accent4" refType="h" fact="0.9482"/>
                  <dgm:constr type="w" for="ch" forName="Child4Accent4" refType="w" fact="0.0283"/>
                  <dgm:constr type="h" for="ch" forName="Child4Accent4" refType="h" fact="0.0518"/>
                  <dgm:constr type="r" for="ch" forName="Child4Accent5" refType="w" fact="0.8167"/>
                  <dgm:constr type="t" for="ch" forName="Child4Accent5" refType="h" fact="0.9482"/>
                  <dgm:constr type="w" for="ch" forName="Child4Accent5" refType="w" fact="0.0283"/>
                  <dgm:constr type="h" for="ch" forName="Child4Accent5" refType="h" fact="0.0518"/>
                  <dgm:constr type="r" for="ch" forName="Child4Accent6" refType="w" fact="0.8749"/>
                  <dgm:constr type="t" for="ch" forName="Child4Accent6" refType="h" fact="0.9482"/>
                  <dgm:constr type="w" for="ch" forName="Child4Accent6" refType="w" fact="0.0283"/>
                  <dgm:constr type="h" for="ch" forName="Child4Accent6" refType="h" fact="0.0518"/>
                  <dgm:constr type="r" for="ch" forName="Child4Accent7" refType="w" fact="0.9332"/>
                  <dgm:constr type="t" for="ch" forName="Child4Accent7" refType="h" fact="0.9482"/>
                  <dgm:constr type="w" for="ch" forName="Child4Accent7" refType="w" fact="0.0283"/>
                  <dgm:constr type="h" for="ch" forName="Child4Accent7" refType="h" fact="0.0518"/>
                  <dgm:constr type="r" for="ch" forName="Child4Accent8" refType="w" fact="0.9914"/>
                  <dgm:constr type="t" for="ch" forName="Child4Accent8" refType="h" fact="0.9482"/>
                  <dgm:constr type="w" for="ch" forName="Child4Accent8" refType="w" fact="0.0283"/>
                  <dgm:constr type="h" for="ch" forName="Child4Accent8" refType="h" fact="0.0518"/>
                  <dgm:constr type="r" for="ch" forName="Child2Accent1" refType="w" fact="0.6842"/>
                  <dgm:constr type="t" for="ch" forName="Child2Accent1" refType="h" fact="0.3725"/>
                  <dgm:constr type="w" for="ch" forName="Child2Accent1" refType="w" fact="0.0566"/>
                  <dgm:constr type="h" for="ch" forName="Child2Accent1" refType="h" fact="0.1035"/>
                  <dgm:constr type="r" for="ch" forName="Child4Accent2" refType="w" fact="0.642"/>
                  <dgm:constr type="t" for="ch" forName="Child4Accent2" refType="h" fact="0.8993"/>
                  <dgm:constr type="w" for="ch" forName="Child4Accent2" refType="w" fact="0.0283"/>
                  <dgm:constr type="h" for="ch" forName="Child4Accent2" refType="h" fact="0.0518"/>
                  <dgm:constr type="r" for="ch" forName="Child1Accent2" refType="w" fact="0.6415"/>
                  <dgm:constr type="t" for="ch" forName="Child1Accent2" refType="h" fact="0.162"/>
                  <dgm:constr type="w" for="ch" forName="Child1Accent2" refType="w" fact="0.0283"/>
                  <dgm:constr type="h" for="ch" forName="Child1Accent2" refType="h" fact="0.0518"/>
                  <dgm:constr type="r" for="ch" forName="Child3Accent3" refType="w" fact="0.7849"/>
                  <dgm:constr type="t" for="ch" forName="Child3Accent3" refType="h" fact="0.6828"/>
                  <dgm:constr type="w" for="ch" forName="Child3Accent3" refType="w" fact="0.0283"/>
                  <dgm:constr type="h" for="ch" forName="Child3Accent3" refType="h" fact="0.0518"/>
                  <dgm:constr type="r" for="ch" forName="Child2Accent2" refType="w" fact="0.7311"/>
                  <dgm:constr type="t" for="ch" forName="Child2Accent2" refType="h" fact="0.3937"/>
                  <dgm:constr type="w" for="ch" forName="Child2Accent2" refType="w" fact="0.0283"/>
                  <dgm:constr type="h" for="ch" forName="Child2Accent2" refType="h" fact="0.0518"/>
                  <dgm:constr type="r" for="ch" forName="Child2Accent4" refType="w" fact="0.8386"/>
                  <dgm:constr type="t" for="ch" forName="Child2Accent4" refType="h" fact="0.3937"/>
                  <dgm:constr type="w" for="ch" forName="Child2Accent4" refType="w" fact="0.0283"/>
                  <dgm:constr type="h" for="ch" forName="Child2Accent4" refType="h" fact="0.0518"/>
                  <dgm:constr type="r" for="ch" forName="Child2Accent5" refType="w" fact="0.8923"/>
                  <dgm:constr type="t" for="ch" forName="Child2Accent5" refType="h" fact="0.3937"/>
                  <dgm:constr type="w" for="ch" forName="Child2Accent5" refType="w" fact="0.0283"/>
                  <dgm:constr type="h" for="ch" forName="Child2Accent5" refType="h" fact="0.0518"/>
                  <dgm:constr type="r" for="ch" forName="Child2Accent6" refType="w" fact="0.9461"/>
                  <dgm:constr type="t" for="ch" forName="Child2Accent6" refType="h" fact="0.3937"/>
                  <dgm:constr type="w" for="ch" forName="Child2Accent6" refType="w" fact="0.0283"/>
                  <dgm:constr type="h" for="ch" forName="Child2Accent6" refType="h" fact="0.0518"/>
                  <dgm:constr type="r" for="ch" forName="Child2Accent7" refType="w" fact="0.9998"/>
                  <dgm:constr type="t" for="ch" forName="Child2Accent7" refType="h" fact="0.3937"/>
                  <dgm:constr type="w" for="ch" forName="Child2Accent7" refType="w" fact="0.0283"/>
                  <dgm:constr type="h" for="ch" forName="Child2Accent7" refType="h" fact="0.0518"/>
                  <dgm:constr type="r" for="ch" forName="Child2Accent3" refType="w" fact="0.7849"/>
                  <dgm:constr type="t" for="ch" forName="Child2Accent3" refType="h" fact="0.3937"/>
                  <dgm:constr type="w" for="ch" forName="Child2Accent3" refType="w" fact="0.0283"/>
                  <dgm:constr type="h" for="ch" forName="Child2Accent3" refType="h" fact="0.0518"/>
                  <dgm:constr type="r" for="ch" forName="ParentAccent1" refType="w" fact="0.0283"/>
                  <dgm:constr type="t" for="ch" forName="ParentAccent1" refType="h" fact="0.5316"/>
                  <dgm:constr type="w" for="ch" forName="ParentAccent1" refType="w" fact="0.0283"/>
                  <dgm:constr type="h" for="ch" forName="ParentAccent1" refType="h" fact="0.0518"/>
                  <dgm:constr type="r" for="ch" forName="ParentAccent2" refType="w" fact="0.0801"/>
                  <dgm:constr type="t" for="ch" forName="ParentAccent2" refType="h" fact="0.5316"/>
                  <dgm:constr type="w" for="ch" forName="ParentAccent2" refType="w" fact="0.0283"/>
                  <dgm:constr type="h" for="ch" forName="ParentAccent2" refType="h" fact="0.0518"/>
                  <dgm:constr type="r" for="ch" forName="ParentAccent3" refType="w" fact="0.1318"/>
                  <dgm:constr type="t" for="ch" forName="ParentAccent3" refType="h" fact="0.5316"/>
                  <dgm:constr type="w" for="ch" forName="ParentAccent3" refType="w" fact="0.0283"/>
                  <dgm:constr type="h" for="ch" forName="ParentAccent3" refType="h" fact="0.0518"/>
                  <dgm:constr type="r" for="ch" forName="ParentAccent4" refType="w" fact="0.1836"/>
                  <dgm:constr type="t" for="ch" forName="ParentAccent4" refType="h" fact="0.5316"/>
                  <dgm:constr type="w" for="ch" forName="ParentAccent4" refType="w" fact="0.0283"/>
                  <dgm:constr type="h" for="ch" forName="ParentAccent4" refType="h" fact="0.0518"/>
                  <dgm:constr type="r" for="ch" forName="ParentAccent5" refType="w" fact="0.2354"/>
                  <dgm:constr type="t" for="ch" forName="ParentAccent5" refType="h" fact="0.5316"/>
                  <dgm:constr type="w" for="ch" forName="ParentAccent5" refType="w" fact="0.0283"/>
                  <dgm:constr type="h" for="ch" forName="ParentAccent5" refType="h" fact="0.0518"/>
                  <dgm:constr type="r" for="ch" forName="ParentAccent6" refType="w" fact="0.3154"/>
                  <dgm:constr type="t" for="ch" forName="ParentAccent6" refType="h" fact="0.5057"/>
                  <dgm:constr type="w" for="ch" forName="ParentAccent6" refType="w" fact="0.0566"/>
                  <dgm:constr type="h" for="ch" forName="ParentAccent6" refType="h" fact="0.1035"/>
                  <dgm:constr type="r" for="ch" forName="ParentAccent7" refType="w" fact="0.0744"/>
                  <dgm:constr type="t" for="ch" forName="ParentAccent7" refType="h" fact="0.4247"/>
                  <dgm:constr type="w" for="ch" forName="ParentAccent7" refType="w" fact="0.0283"/>
                  <dgm:constr type="h" for="ch" forName="ParentAccent7" refType="h" fact="0.0518"/>
                  <dgm:constr type="r" for="ch" forName="ParentAccent8" refType="w" fact="0.0744"/>
                  <dgm:constr type="t" for="ch" forName="ParentAccent8" refType="h" fact="0.6392"/>
                  <dgm:constr type="w" for="ch" forName="ParentAccent8" refType="w" fact="0.0283"/>
                  <dgm:constr type="h" for="ch" forName="ParentAccent8" refType="h" fact="0.0518"/>
                  <dgm:constr type="r" for="ch" forName="ParentAccent9" refType="w" fact="0.0491"/>
                  <dgm:constr type="t" for="ch" forName="ParentAccent9" refType="h" fact="0.4712"/>
                  <dgm:constr type="w" for="ch" forName="ParentAccent9" refType="w" fact="0.0283"/>
                  <dgm:constr type="h" for="ch" forName="ParentAccent9" refType="h" fact="0.0518"/>
                  <dgm:constr type="r" for="ch" forName="ParentAccent10" refType="w" fact="0.0475"/>
                  <dgm:constr type="t" for="ch" forName="ParentAccent10" refType="h" fact="0.593"/>
                  <dgm:constr type="w" for="ch" forName="ParentAccent10" refType="w" fact="0.0283"/>
                  <dgm:constr type="h" for="ch" forName="ParentAccent10" refType="h" fact="0.0518"/>
                  <dgm:constr type="r" for="ch" forName="Child4" refType="w" fact="0.9919"/>
                  <dgm:constr type="t" for="ch" forName="Child4" refType="h" fact="0.8184"/>
                  <dgm:constr type="w" for="ch" forName="Child4" refType="w" fact="0.3192"/>
                  <dgm:constr type="h" for="ch" forName="Child4" refType="h" fact="0.1294"/>
                  <dgm:constr type="r" for="ch" forName="Child3" refType="w"/>
                  <dgm:constr type="t" for="ch" forName="Child3" refType="h" fact="0.5547"/>
                  <dgm:constr type="w" for="ch" forName="Child3" refType="w" fact="0.297"/>
                  <dgm:constr type="h" for="ch" forName="Child3" refType="h" fact="0.1294"/>
                  <dgm:constr type="r" for="ch" forName="Child2" refType="w"/>
                  <dgm:constr type="t" for="ch" forName="Child2" refType="h" fact="0.2662"/>
                  <dgm:constr type="w" for="ch" forName="Child2" refType="w" fact="0.297"/>
                  <dgm:constr type="h" for="ch" forName="Child2" refType="h" fact="0.1294"/>
                  <dgm:constr type="r" for="ch" forName="Child1" refType="w" fact="0.9919"/>
                  <dgm:constr type="t" for="ch" forName="Child1" refType="h" fact="0"/>
                  <dgm:constr type="w" for="ch" forName="Child1" refType="w" fact="0.3192"/>
                  <dgm:constr type="h" for="ch" forName="Child1" refType="h" fact="0.1294"/>
                </dgm:constrLst>
              </dgm:if>
              <dgm:else name="Name20">
                <dgm:alg type="composite">
                  <dgm:param type="ar" val="1.3278"/>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Child2Accent1" refType="w" fact="0.6564"/>
                  <dgm:constr type="t" for="ch" forName="Child2Accent1" refType="h" fact="0.3184"/>
                  <dgm:constr type="w" for="ch" forName="Child2Accent1" refType="w" fact="0.0574"/>
                  <dgm:constr type="h" for="ch" forName="Child2Accent1" refType="h" fact="0.0763"/>
                  <dgm:constr type="r" for="ch" forName="Child2Accent2" refType="w" fact="0.6932"/>
                  <dgm:constr type="t" for="ch" forName="Child2Accent2" refType="h" fact="0.2781"/>
                  <dgm:constr type="w" for="ch" forName="Child2Accent2" refType="w" fact="0.0287"/>
                  <dgm:constr type="h" for="ch" forName="Child2Accent2" refType="h" fact="0.0381"/>
                  <dgm:constr type="r" for="ch" forName="Child2Accent3" refType="w" fact="0.7545"/>
                  <dgm:constr type="t" for="ch" forName="Child2Accent3" refType="h" fact="0.2781"/>
                  <dgm:constr type="w" for="ch" forName="Child2Accent3" refType="w" fact="0.0287"/>
                  <dgm:constr type="h" for="ch" forName="Child2Accent3" refType="h" fact="0.0381"/>
                  <dgm:constr type="r" for="ch" forName="Child2Accent4" refType="w" fact="0.8158"/>
                  <dgm:constr type="t" for="ch" forName="Child2Accent4" refType="h" fact="0.2781"/>
                  <dgm:constr type="w" for="ch" forName="Child2Accent4" refType="w" fact="0.0287"/>
                  <dgm:constr type="h" for="ch" forName="Child2Accent4" refType="h" fact="0.0381"/>
                  <dgm:constr type="r" for="ch" forName="Child2Accent5" refType="w" fact="0.8771"/>
                  <dgm:constr type="t" for="ch" forName="Child2Accent5" refType="h" fact="0.2781"/>
                  <dgm:constr type="w" for="ch" forName="Child2Accent5" refType="w" fact="0.0287"/>
                  <dgm:constr type="h" for="ch" forName="Child2Accent5" refType="h" fact="0.0381"/>
                  <dgm:constr type="r" for="ch" forName="Child2Accent6" refType="w" fact="0.9385"/>
                  <dgm:constr type="t" for="ch" forName="Child2Accent6" refType="h" fact="0.2781"/>
                  <dgm:constr type="w" for="ch" forName="Child2Accent6" refType="w" fact="0.0287"/>
                  <dgm:constr type="h" for="ch" forName="Child2Accent6" refType="h" fact="0.0381"/>
                  <dgm:constr type="r" for="ch" forName="Child2Accent7" refType="w" fact="0.9998"/>
                  <dgm:constr type="t" for="ch" forName="Child2Accent7" refType="h" fact="0.2781"/>
                  <dgm:constr type="w" for="ch" forName="Child2Accent7" refType="w" fact="0.0287"/>
                  <dgm:constr type="h" for="ch" forName="Child2Accent7" refType="h" fact="0.0381"/>
                  <dgm:constr type="r" for="ch" forName="Child3Accent1" refType="w" fact="0.716"/>
                  <dgm:constr type="t" for="ch" forName="Child3Accent1" refType="h" fact="0.5061"/>
                  <dgm:constr type="w" for="ch" forName="Child3Accent1" refType="w" fact="0.0574"/>
                  <dgm:constr type="h" for="ch" forName="Child3Accent1" refType="h" fact="0.0763"/>
                  <dgm:constr type="r" for="ch" forName="Child3Accent2" refType="w" fact="0.7728"/>
                  <dgm:constr type="t" for="ch" forName="Child3Accent2" refType="h" fact="0.5252"/>
                  <dgm:constr type="w" for="ch" forName="Child3Accent2" refType="w" fact="0.0287"/>
                  <dgm:constr type="h" for="ch" forName="Child3Accent2" refType="h" fact="0.0381"/>
                  <dgm:constr type="r" for="ch" forName="Child3Accent3" refType="w" fact="0.8295"/>
                  <dgm:constr type="t" for="ch" forName="Child3Accent3" refType="h" fact="0.5252"/>
                  <dgm:constr type="w" for="ch" forName="Child3Accent3" refType="w" fact="0.0287"/>
                  <dgm:constr type="h" for="ch" forName="Child3Accent3" refType="h" fact="0.0381"/>
                  <dgm:constr type="r" for="ch" forName="Child3Accent4" refType="w" fact="0.8863"/>
                  <dgm:constr type="t" for="ch" forName="Child3Accent4" refType="h" fact="0.5252"/>
                  <dgm:constr type="w" for="ch" forName="Child3Accent4" refType="w" fact="0.0287"/>
                  <dgm:constr type="h" for="ch" forName="Child3Accent4" refType="h" fact="0.0381"/>
                  <dgm:constr type="r" for="ch" forName="Child3Accent5" refType="w" fact="0.943"/>
                  <dgm:constr type="t" for="ch" forName="Child3Accent5" refType="h" fact="0.5252"/>
                  <dgm:constr type="w" for="ch" forName="Child3Accent5" refType="w" fact="0.0287"/>
                  <dgm:constr type="h" for="ch" forName="Child3Accent5" refType="h" fact="0.0381"/>
                  <dgm:constr type="r" for="ch" forName="Child3Accent6" refType="w" fact="0.9998"/>
                  <dgm:constr type="t" for="ch" forName="Child3Accent6" refType="h" fact="0.5252"/>
                  <dgm:constr type="w" for="ch" forName="Child3Accent6" refType="w" fact="0.0287"/>
                  <dgm:constr type="h" for="ch" forName="Child3Accent6" refType="h" fact="0.0381"/>
                  <dgm:constr type="r" for="ch" forName="Child3Accent7" refType="w" fact="0"/>
                  <dgm:constr type="t" for="ch" forName="Child3Accent7" refType="h" fact="0"/>
                  <dgm:constr type="w" for="ch" forName="Child3Accent7" refType="w" fact="0"/>
                  <dgm:constr type="h" for="ch" forName="Child3Accent7" refType="h" fact="0"/>
                  <dgm:constr type="r" for="ch" forName="Child4Accent1" refType="w" fact="0.6564"/>
                  <dgm:constr type="t" for="ch" forName="Child4Accent1" refType="h" fact="0.6908"/>
                  <dgm:constr type="w" for="ch" forName="Child4Accent1" refType="w" fact="0.0574"/>
                  <dgm:constr type="h" for="ch" forName="Child4Accent1" refType="h" fact="0.0763"/>
                  <dgm:constr type="r" for="ch" forName="Child4Accent2" refType="w" fact="0.6932"/>
                  <dgm:constr type="t" for="ch" forName="Child4Accent2" refType="h" fact="0.7684"/>
                  <dgm:constr type="w" for="ch" forName="Child4Accent2" refType="w" fact="0.0287"/>
                  <dgm:constr type="h" for="ch" forName="Child4Accent2" refType="h" fact="0.0381"/>
                  <dgm:constr type="r" for="ch" forName="Child4Accent3" refType="w" fact="0.7545"/>
                  <dgm:constr type="t" for="ch" forName="Child4Accent3" refType="h" fact="0.7684"/>
                  <dgm:constr type="w" for="ch" forName="Child4Accent3" refType="w" fact="0.0287"/>
                  <dgm:constr type="h" for="ch" forName="Child4Accent3" refType="h" fact="0.0381"/>
                  <dgm:constr type="r" for="ch" forName="Child4Accent4" refType="w" fact="0.8158"/>
                  <dgm:constr type="t" for="ch" forName="Child4Accent4" refType="h" fact="0.7684"/>
                  <dgm:constr type="w" for="ch" forName="Child4Accent4" refType="w" fact="0.0287"/>
                  <dgm:constr type="h" for="ch" forName="Child4Accent4" refType="h" fact="0.0381"/>
                  <dgm:constr type="r" for="ch" forName="Child4Accent5" refType="w" fact="0.8771"/>
                  <dgm:constr type="t" for="ch" forName="Child4Accent5" refType="h" fact="0.7684"/>
                  <dgm:constr type="w" for="ch" forName="Child4Accent5" refType="w" fact="0.0287"/>
                  <dgm:constr type="h" for="ch" forName="Child4Accent5" refType="h" fact="0.0381"/>
                  <dgm:constr type="r" for="ch" forName="Child4Accent6" refType="w" fact="0.9385"/>
                  <dgm:constr type="t" for="ch" forName="Child4Accent6" refType="h" fact="0.7684"/>
                  <dgm:constr type="w" for="ch" forName="Child4Accent6" refType="w" fact="0.0287"/>
                  <dgm:constr type="h" for="ch" forName="Child4Accent6" refType="h" fact="0.0381"/>
                  <dgm:constr type="r" for="ch" forName="Child4Accent7" refType="w" fact="0.9998"/>
                  <dgm:constr type="t" for="ch" forName="Child4Accent7" refType="h" fact="0.7684"/>
                  <dgm:constr type="w" for="ch" forName="Child4Accent7" refType="w" fact="0.0287"/>
                  <dgm:constr type="h" for="ch" forName="Child4Accent7" refType="h" fact="0.0381"/>
                  <dgm:constr type="r" for="ch" forName="Child4Accent8" refType="w" fact="0"/>
                  <dgm:constr type="t" for="ch" forName="Child4Accent8" refType="h" fact="0"/>
                  <dgm:constr type="w" for="ch" forName="Child4Accent8" refType="w" fact="0"/>
                  <dgm:constr type="h" for="ch" forName="Child4Accent8" refType="h" fact="0"/>
                  <dgm:constr type="r" for="ch" forName="ParentAccent1" refType="w" fact="0.0287"/>
                  <dgm:constr type="t" for="ch" forName="ParentAccent1" refType="h" fact="0.5252"/>
                  <dgm:constr type="w" for="ch" forName="ParentAccent1" refType="w" fact="0.0287"/>
                  <dgm:constr type="h" for="ch" forName="ParentAccent1" refType="h" fact="0.0381"/>
                  <dgm:constr type="r" for="ch" forName="ParentAccent2" refType="w" fact="0.0813"/>
                  <dgm:constr type="t" for="ch" forName="ParentAccent2" refType="h" fact="0.5252"/>
                  <dgm:constr type="w" for="ch" forName="ParentAccent2" refType="w" fact="0.0287"/>
                  <dgm:constr type="h" for="ch" forName="ParentAccent2" refType="h" fact="0.0381"/>
                  <dgm:constr type="r" for="ch" forName="ParentAccent3" refType="w" fact="0.1339"/>
                  <dgm:constr type="t" for="ch" forName="ParentAccent3" refType="h" fact="0.5252"/>
                  <dgm:constr type="w" for="ch" forName="ParentAccent3" refType="w" fact="0.0287"/>
                  <dgm:constr type="h" for="ch" forName="ParentAccent3" refType="h" fact="0.0381"/>
                  <dgm:constr type="r" for="ch" forName="ParentAccent4" refType="w" fact="0.1864"/>
                  <dgm:constr type="t" for="ch" forName="ParentAccent4" refType="h" fact="0.5252"/>
                  <dgm:constr type="w" for="ch" forName="ParentAccent4" refType="w" fact="0.0287"/>
                  <dgm:constr type="h" for="ch" forName="ParentAccent4" refType="h" fact="0.0381"/>
                  <dgm:constr type="r" for="ch" forName="ParentAccent5" refType="w" fact="0.239"/>
                  <dgm:constr type="t" for="ch" forName="ParentAccent5" refType="h" fact="0.5252"/>
                  <dgm:constr type="w" for="ch" forName="ParentAccent5" refType="w" fact="0.0287"/>
                  <dgm:constr type="h" for="ch" forName="ParentAccent5" refType="h" fact="0.0381"/>
                  <dgm:constr type="r" for="ch" forName="ParentAccent6" refType="w" fact="0.3203"/>
                  <dgm:constr type="t" for="ch" forName="ParentAccent6" refType="h" fact="0.5061"/>
                  <dgm:constr type="w" for="ch" forName="ParentAccent6" refType="w" fact="0.0574"/>
                  <dgm:constr type="h" for="ch" forName="ParentAccent6" refType="h" fact="0.0763"/>
                  <dgm:constr type="r" for="ch" forName="ParentAccent7" refType="w" fact="0.0755"/>
                  <dgm:constr type="t" for="ch" forName="ParentAccent7" refType="h" fact="0.4464"/>
                  <dgm:constr type="w" for="ch" forName="ParentAccent7" refType="w" fact="0.0287"/>
                  <dgm:constr type="h" for="ch" forName="ParentAccent7" refType="h" fact="0.0381"/>
                  <dgm:constr type="r" for="ch" forName="ParentAccent8" refType="w" fact="0.0755"/>
                  <dgm:constr type="t" for="ch" forName="ParentAccent8" refType="h" fact="0.6045"/>
                  <dgm:constr type="w" for="ch" forName="ParentAccent8" refType="w" fact="0.0287"/>
                  <dgm:constr type="h" for="ch" forName="ParentAccent8" refType="h" fact="0.0381"/>
                  <dgm:constr type="r" for="ch" forName="ParentAccent9" refType="w" fact="0.0499"/>
                  <dgm:constr type="t" for="ch" forName="ParentAccent9" refType="h" fact="0.4807"/>
                  <dgm:constr type="w" for="ch" forName="ParentAccent9" refType="w" fact="0.0287"/>
                  <dgm:constr type="h" for="ch" forName="ParentAccent9" refType="h" fact="0.0381"/>
                  <dgm:constr type="r" for="ch" forName="ParentAccent10" refType="w" fact="0.0482"/>
                  <dgm:constr type="t" for="ch" forName="ParentAccent10" refType="h" fact="0.5705"/>
                  <dgm:constr type="w" for="ch" forName="ParentAccent10" refType="w" fact="0.0287"/>
                  <dgm:constr type="h" for="ch" forName="ParentAccent10" refType="h" fact="0.0381"/>
                  <dgm:constr type="r" for="ch" forName="Child1Accent1" refType="w" fact="0.5181"/>
                  <dgm:constr type="t" for="ch" forName="Child1Accent1" refType="h" fact="0.2457"/>
                  <dgm:constr type="w" for="ch" forName="Child1Accent1" refType="w" fact="0.0574"/>
                  <dgm:constr type="h" for="ch" forName="Child1Accent1" refType="h" fact="0.0763"/>
                  <dgm:constr type="r" for="ch" forName="Child1Accent2" refType="w" fact="0.5542"/>
                  <dgm:constr type="t" for="ch" forName="Child1Accent2" refType="h" fact="0.2004"/>
                  <dgm:constr type="w" for="ch" forName="Child1Accent2" refType="w" fact="0.0287"/>
                  <dgm:constr type="h" for="ch" forName="Child1Accent2" refType="h" fact="0.0381"/>
                  <dgm:constr type="r" for="ch" forName="Child1Accent3" refType="w" fact="0.5946"/>
                  <dgm:constr type="t" for="ch" forName="Child1Accent3" refType="h" fact="0.1445"/>
                  <dgm:constr type="w" for="ch" forName="Child1Accent3" refType="w" fact="0.0287"/>
                  <dgm:constr type="h" for="ch" forName="Child1Accent3" refType="h" fact="0.0381"/>
                  <dgm:constr type="r" for="ch" forName="Child1Accent4" refType="w" fact="0.6347"/>
                  <dgm:constr type="t" for="ch" forName="Child1Accent4" refType="h" fact="0.097"/>
                  <dgm:constr type="w" for="ch" forName="Child1Accent4" refType="w" fact="0.0287"/>
                  <dgm:constr type="h" for="ch" forName="Child1Accent4" refType="h" fact="0.0381"/>
                  <dgm:constr type="r" for="ch" forName="Child1Accent5" refType="w" fact="0.696"/>
                  <dgm:constr type="t" for="ch" forName="Child1Accent5" refType="h" fact="0.097"/>
                  <dgm:constr type="w" for="ch" forName="Child1Accent5" refType="w" fact="0.0287"/>
                  <dgm:constr type="h" for="ch" forName="Child1Accent5" refType="h" fact="0.0381"/>
                  <dgm:constr type="r" for="ch" forName="Child1Accent6" refType="w" fact="0.7574"/>
                  <dgm:constr type="t" for="ch" forName="Child1Accent6" refType="h" fact="0.097"/>
                  <dgm:constr type="w" for="ch" forName="Child1Accent6" refType="w" fact="0.0287"/>
                  <dgm:constr type="h" for="ch" forName="Child1Accent6" refType="h" fact="0.0381"/>
                  <dgm:constr type="r" for="ch" forName="Child1Accent7" refType="w" fact="0.8187"/>
                  <dgm:constr type="t" for="ch" forName="Child1Accent7" refType="h" fact="0.097"/>
                  <dgm:constr type="w" for="ch" forName="Child1Accent7" refType="w" fact="0.0287"/>
                  <dgm:constr type="h" for="ch" forName="Child1Accent7" refType="h" fact="0.0381"/>
                  <dgm:constr type="r" for="ch" forName="Child1Accent8" refType="w" fact="0.88"/>
                  <dgm:constr type="t" for="ch" forName="Child1Accent8" refType="h" fact="0.097"/>
                  <dgm:constr type="w" for="ch" forName="Child1Accent8" refType="w" fact="0.0287"/>
                  <dgm:constr type="h" for="ch" forName="Child1Accent8" refType="h" fact="0.0381"/>
                  <dgm:constr type="r" for="ch" forName="Child1Accent9" refType="w" fact="0.9413"/>
                  <dgm:constr type="t" for="ch" forName="Child1Accent9" refType="h" fact="0.097"/>
                  <dgm:constr type="w" for="ch" forName="Child1Accent9" refType="w" fact="0.0287"/>
                  <dgm:constr type="h" for="ch" forName="Child1Accent9" refType="h" fact="0.0381"/>
                  <dgm:constr type="r" for="ch" forName="Child5Accent1" refType="w" fact="0.5181"/>
                  <dgm:constr type="t" for="ch" forName="Child5Accent1" refType="h" fact="0.7601"/>
                  <dgm:constr type="w" for="ch" forName="Child5Accent1" refType="w" fact="0.0574"/>
                  <dgm:constr type="h" for="ch" forName="Child5Accent1" refType="h" fact="0.0763"/>
                  <dgm:constr type="r" for="ch" forName="Child5Accent2" refType="w" fact="0.547"/>
                  <dgm:constr type="t" for="ch" forName="Child5Accent2" refType="h" fact="0.8375"/>
                  <dgm:constr type="w" for="ch" forName="Child5Accent2" refType="w" fact="0.0287"/>
                  <dgm:constr type="h" for="ch" forName="Child5Accent2" refType="h" fact="0.0381"/>
                  <dgm:constr type="r" for="ch" forName="Child5Accent3" refType="w" fact="0.5882"/>
                  <dgm:constr type="t" for="ch" forName="Child5Accent3" refType="h" fact="0.8991"/>
                  <dgm:constr type="w" for="ch" forName="Child5Accent3" refType="w" fact="0.0287"/>
                  <dgm:constr type="h" for="ch" forName="Child5Accent3" refType="h" fact="0.0381"/>
                  <dgm:constr type="r" for="ch" forName="Child5Accent4" refType="w" fact="0.6347"/>
                  <dgm:constr type="t" for="ch" forName="Child5Accent4" refType="h" fact="0.9619"/>
                  <dgm:constr type="w" for="ch" forName="Child5Accent4" refType="w" fact="0.0287"/>
                  <dgm:constr type="h" for="ch" forName="Child5Accent4" refType="h" fact="0.0381"/>
                  <dgm:constr type="r" for="ch" forName="Child5Accent5" refType="w" fact="0.696"/>
                  <dgm:constr type="t" for="ch" forName="Child5Accent5" refType="h" fact="0.9619"/>
                  <dgm:constr type="w" for="ch" forName="Child5Accent5" refType="w" fact="0.0287"/>
                  <dgm:constr type="h" for="ch" forName="Child5Accent5" refType="h" fact="0.0381"/>
                  <dgm:constr type="r" for="ch" forName="Child5Accent6" refType="w" fact="0.7574"/>
                  <dgm:constr type="t" for="ch" forName="Child5Accent6" refType="h" fact="0.9619"/>
                  <dgm:constr type="w" for="ch" forName="Child5Accent6" refType="w" fact="0.0287"/>
                  <dgm:constr type="h" for="ch" forName="Child5Accent6" refType="h" fact="0.0381"/>
                  <dgm:constr type="r" for="ch" forName="Child5Accent7" refType="w" fact="0.8187"/>
                  <dgm:constr type="t" for="ch" forName="Child5Accent7" refType="h" fact="0.9619"/>
                  <dgm:constr type="w" for="ch" forName="Child5Accent7" refType="w" fact="0.0287"/>
                  <dgm:constr type="h" for="ch" forName="Child5Accent7" refType="h" fact="0.0381"/>
                  <dgm:constr type="r" for="ch" forName="Child5Accent8" refType="w" fact="0.88"/>
                  <dgm:constr type="t" for="ch" forName="Child5Accent8" refType="h" fact="0.9619"/>
                  <dgm:constr type="w" for="ch" forName="Child5Accent8" refType="w" fact="0.0287"/>
                  <dgm:constr type="h" for="ch" forName="Child5Accent8" refType="h" fact="0.0381"/>
                  <dgm:constr type="r" for="ch" forName="Child5Accent9" refType="w" fact="0.9423"/>
                  <dgm:constr type="t" for="ch" forName="Child5Accent9" refType="h" fact="0.9619"/>
                  <dgm:constr type="w" for="ch" forName="Child5Accent9" refType="w" fact="0.0287"/>
                  <dgm:constr type="h" for="ch" forName="Child5Accent9" refType="h" fact="0.0381"/>
                  <dgm:constr type="r" for="ch" forName="Child5" refType="w" fact="0.9419"/>
                  <dgm:constr type="t" for="ch" forName="Child5" refType="h" fact="0.8635"/>
                  <dgm:constr type="w" for="ch" forName="Child5" refType="w" fact="0.3364"/>
                  <dgm:constr type="h" for="ch" forName="Child5" refType="h" fact="0.0981"/>
                  <dgm:constr type="r" for="ch" forName="Child4" refType="w"/>
                  <dgm:constr type="t" for="ch" forName="Child4" refType="h" fact="0.6701"/>
                  <dgm:constr type="w" for="ch" forName="Child4" refType="w" fact="0.3364"/>
                  <dgm:constr type="h" for="ch" forName="Child4" refType="h" fact="0.0981"/>
                  <dgm:constr type="r" for="ch" forName="Child3" refType="w"/>
                  <dgm:constr type="t" for="ch" forName="Child3" refType="h" fact="0.4276"/>
                  <dgm:constr type="w" for="ch" forName="Child3" refType="w" fact="0.2544"/>
                  <dgm:constr type="h" for="ch" forName="Child3" refType="h" fact="0.0981"/>
                  <dgm:constr type="r" for="ch" forName="Child2" refType="w"/>
                  <dgm:constr type="t" for="ch" forName="Child2" refType="h" fact="0.1798"/>
                  <dgm:constr type="w" for="ch" forName="Child2" refType="w" fact="0.3364"/>
                  <dgm:constr type="h" for="ch" forName="Child2" refType="h" fact="0.0981"/>
                  <dgm:constr type="r" for="ch" forName="Child1" refType="w" fact="0.9419"/>
                  <dgm:constr type="t" for="ch" forName="Child1" refType="h" fact="0"/>
                  <dgm:constr type="w" for="ch" forName="Child1" refType="w" fact="0.3364"/>
                  <dgm:constr type="h" for="ch" forName="Child1" refType="h" fact="0.0981"/>
                  <dgm:constr type="r" for="ch" forName="Parent" refType="w" fact="0.6347"/>
                  <dgm:constr type="t" for="ch" forName="Parent" refType="h" fact="0.3513"/>
                  <dgm:constr type="w" for="ch" forName="Parent" refType="w" fact="0.2906"/>
                  <dgm:constr type="h" for="ch" forName="Parent" refType="h" fact="0.3859"/>
                </dgm:constrLst>
              </dgm:else>
            </dgm:choose>
          </dgm:else>
        </dgm:choose>
        <dgm:layoutNode name="ParentAccent1" styleLbl="alignNode1">
          <dgm:alg type="sp"/>
          <dgm:shape xmlns:r="http://schemas.openxmlformats.org/officeDocument/2006/relationships" type="ellipse" r:blip="">
            <dgm:adjLst/>
          </dgm:shape>
          <dgm:presOf/>
        </dgm:layoutNode>
        <dgm:layoutNode name="ParentAccent2" styleLbl="alignNode1">
          <dgm:alg type="sp"/>
          <dgm:shape xmlns:r="http://schemas.openxmlformats.org/officeDocument/2006/relationships" type="ellipse" r:blip="">
            <dgm:adjLst/>
          </dgm:shape>
          <dgm:presOf/>
        </dgm:layoutNode>
        <dgm:layoutNode name="ParentAccent3" styleLbl="alignNode1">
          <dgm:alg type="sp"/>
          <dgm:shape xmlns:r="http://schemas.openxmlformats.org/officeDocument/2006/relationships" type="ellipse" r:blip="">
            <dgm:adjLst/>
          </dgm:shape>
          <dgm:presOf/>
        </dgm:layoutNode>
        <dgm:layoutNode name="ParentAccent4" styleLbl="alignNode1">
          <dgm:alg type="sp"/>
          <dgm:shape xmlns:r="http://schemas.openxmlformats.org/officeDocument/2006/relationships" type="ellipse" r:blip="">
            <dgm:adjLst/>
          </dgm:shape>
          <dgm:presOf/>
        </dgm:layoutNode>
        <dgm:layoutNode name="ParentAccent5" styleLbl="alignNode1">
          <dgm:alg type="sp"/>
          <dgm:shape xmlns:r="http://schemas.openxmlformats.org/officeDocument/2006/relationships" type="ellipse" r:blip="">
            <dgm:adjLst/>
          </dgm:shape>
          <dgm:presOf/>
        </dgm:layoutNode>
        <dgm:layoutNode name="ParentAccent6" styleLbl="alignNode1">
          <dgm:alg type="sp"/>
          <dgm:shape xmlns:r="http://schemas.openxmlformats.org/officeDocument/2006/relationships" type="ellipse" r:blip="">
            <dgm:adjLst/>
          </dgm:shape>
          <dgm:presOf/>
        </dgm:layoutNode>
        <dgm:layoutNode name="ParentAccent7" styleLbl="alignNode1">
          <dgm:alg type="sp"/>
          <dgm:shape xmlns:r="http://schemas.openxmlformats.org/officeDocument/2006/relationships" type="ellipse" r:blip="">
            <dgm:adjLst/>
          </dgm:shape>
          <dgm:presOf/>
        </dgm:layoutNode>
        <dgm:layoutNode name="ParentAccent8" styleLbl="alignNode1">
          <dgm:alg type="sp"/>
          <dgm:shape xmlns:r="http://schemas.openxmlformats.org/officeDocument/2006/relationships" type="ellipse" r:blip="">
            <dgm:adjLst/>
          </dgm:shape>
          <dgm:presOf/>
        </dgm:layoutNode>
        <dgm:layoutNode name="ParentAccent9" styleLbl="alignNode1">
          <dgm:alg type="sp"/>
          <dgm:shape xmlns:r="http://schemas.openxmlformats.org/officeDocument/2006/relationships" type="ellipse" r:blip="">
            <dgm:adjLst/>
          </dgm:shape>
          <dgm:presOf/>
        </dgm:layoutNode>
        <dgm:layoutNode name="ParentAccent10" styleLbl="alignNode1">
          <dgm:alg type="sp"/>
          <dgm:shape xmlns:r="http://schemas.openxmlformats.org/officeDocument/2006/relationships" type="ellipse" r:blip="">
            <dgm:adjLst/>
          </dgm:shape>
          <dgm:presOf/>
        </dgm:layoutNode>
        <dgm:layoutNode name="Parent" styleLbl="alignNode1">
          <dgm:varLst>
            <dgm:chMax val="5"/>
            <dgm:chPref val="3"/>
            <dgm:bulletEnabled val="1"/>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name="Name21" axis="ch" ptType="node" cnt="1">
          <dgm:layoutNode name="Child1Accent1" styleLbl="alignNode1">
            <dgm:alg type="sp"/>
            <dgm:shape xmlns:r="http://schemas.openxmlformats.org/officeDocument/2006/relationships" type="ellipse" r:blip="">
              <dgm:adjLst/>
            </dgm:shape>
            <dgm:presOf/>
          </dgm:layoutNode>
          <dgm:layoutNode name="Child1Accent2" styleLbl="alignNode1">
            <dgm:alg type="sp"/>
            <dgm:shape xmlns:r="http://schemas.openxmlformats.org/officeDocument/2006/relationships" type="ellipse" r:blip="">
              <dgm:adjLst/>
            </dgm:shape>
            <dgm:presOf/>
          </dgm:layoutNode>
          <dgm:layoutNode name="Child1Accent3" styleLbl="alignNode1">
            <dgm:alg type="sp"/>
            <dgm:shape xmlns:r="http://schemas.openxmlformats.org/officeDocument/2006/relationships" type="ellipse" r:blip="">
              <dgm:adjLst/>
            </dgm:shape>
            <dgm:presOf/>
          </dgm:layoutNode>
          <dgm:layoutNode name="Child1Accent4" styleLbl="alignNode1">
            <dgm:alg type="sp"/>
            <dgm:shape xmlns:r="http://schemas.openxmlformats.org/officeDocument/2006/relationships" type="ellipse" r:blip="">
              <dgm:adjLst/>
            </dgm:shape>
            <dgm:presOf/>
          </dgm:layoutNode>
          <dgm:layoutNode name="Child1Accent5" styleLbl="alignNode1">
            <dgm:alg type="sp"/>
            <dgm:shape xmlns:r="http://schemas.openxmlformats.org/officeDocument/2006/relationships" type="ellipse" r:blip="">
              <dgm:adjLst/>
            </dgm:shape>
            <dgm:presOf/>
          </dgm:layoutNode>
          <dgm:layoutNode name="Child1Accent6" styleLbl="alignNode1">
            <dgm:alg type="sp"/>
            <dgm:shape xmlns:r="http://schemas.openxmlformats.org/officeDocument/2006/relationships" type="ellipse" r:blip="">
              <dgm:adjLst/>
            </dgm:shape>
            <dgm:presOf/>
          </dgm:layoutNode>
          <dgm:layoutNode name="Child1Accent7" styleLbl="alignNode1">
            <dgm:alg type="sp"/>
            <dgm:shape xmlns:r="http://schemas.openxmlformats.org/officeDocument/2006/relationships" type="ellipse" r:blip="">
              <dgm:adjLst/>
            </dgm:shape>
            <dgm:presOf/>
          </dgm:layoutNode>
          <dgm:layoutNode name="Child1Accent8" styleLbl="alignNode1">
            <dgm:alg type="sp"/>
            <dgm:shape xmlns:r="http://schemas.openxmlformats.org/officeDocument/2006/relationships" type="ellipse" r:blip="">
              <dgm:adjLst/>
            </dgm:shape>
            <dgm:presOf/>
          </dgm:layoutNode>
          <dgm:layoutNode name="Child1Accent9" styleLbl="alignNode1">
            <dgm:alg type="sp"/>
            <dgm:shape xmlns:r="http://schemas.openxmlformats.org/officeDocument/2006/relationships" type="ellipse" r:blip="">
              <dgm:adjLst/>
            </dgm:shape>
            <dgm:presOf/>
          </dgm:layoutNode>
          <dgm:layoutNode name="Child1"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2" axis="ch" ptType="node" st="2" cnt="1">
          <dgm:layoutNode name="Child2Accent1" styleLbl="alignNode1">
            <dgm:alg type="sp"/>
            <dgm:shape xmlns:r="http://schemas.openxmlformats.org/officeDocument/2006/relationships" type="ellipse" r:blip="">
              <dgm:adjLst/>
            </dgm:shape>
            <dgm:presOf/>
          </dgm:layoutNode>
          <dgm:layoutNode name="Child2Accent2" styleLbl="alignNode1">
            <dgm:alg type="sp"/>
            <dgm:shape xmlns:r="http://schemas.openxmlformats.org/officeDocument/2006/relationships" type="ellipse" r:blip="">
              <dgm:adjLst/>
            </dgm:shape>
            <dgm:presOf/>
          </dgm:layoutNode>
          <dgm:layoutNode name="Child2Accent3" styleLbl="alignNode1">
            <dgm:alg type="sp"/>
            <dgm:shape xmlns:r="http://schemas.openxmlformats.org/officeDocument/2006/relationships" type="ellipse" r:blip="">
              <dgm:adjLst/>
            </dgm:shape>
            <dgm:presOf/>
          </dgm:layoutNode>
          <dgm:layoutNode name="Child2Accent4" styleLbl="alignNode1">
            <dgm:alg type="sp"/>
            <dgm:shape xmlns:r="http://schemas.openxmlformats.org/officeDocument/2006/relationships" type="ellipse" r:blip="">
              <dgm:adjLst/>
            </dgm:shape>
            <dgm:presOf/>
          </dgm:layoutNode>
          <dgm:layoutNode name="Child2Accent5" styleLbl="alignNode1">
            <dgm:alg type="sp"/>
            <dgm:shape xmlns:r="http://schemas.openxmlformats.org/officeDocument/2006/relationships" type="ellipse" r:blip="">
              <dgm:adjLst/>
            </dgm:shape>
            <dgm:presOf/>
          </dgm:layoutNode>
          <dgm:layoutNode name="Child2Accent6" styleLbl="alignNode1">
            <dgm:alg type="sp"/>
            <dgm:shape xmlns:r="http://schemas.openxmlformats.org/officeDocument/2006/relationships" type="ellipse" r:blip="">
              <dgm:adjLst/>
            </dgm:shape>
            <dgm:presOf/>
          </dgm:layoutNode>
          <dgm:layoutNode name="Child2Accent7" styleLbl="alignNode1">
            <dgm:alg type="sp"/>
            <dgm:shape xmlns:r="http://schemas.openxmlformats.org/officeDocument/2006/relationships" type="ellipse" r:blip="">
              <dgm:adjLst/>
            </dgm:shape>
            <dgm:presOf/>
          </dgm:layoutNode>
          <dgm:layoutNode name="Child2"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3" axis="ch" ptType="node" st="3" cnt="1">
          <dgm:layoutNode name="Child3Accent1" styleLbl="alignNode1">
            <dgm:alg type="sp"/>
            <dgm:shape xmlns:r="http://schemas.openxmlformats.org/officeDocument/2006/relationships" type="ellipse" r:blip="">
              <dgm:adjLst/>
            </dgm:shape>
            <dgm:presOf/>
          </dgm:layoutNode>
          <dgm:layoutNode name="Child3Accent2" styleLbl="alignNode1">
            <dgm:alg type="sp"/>
            <dgm:shape xmlns:r="http://schemas.openxmlformats.org/officeDocument/2006/relationships" type="ellipse" r:blip="">
              <dgm:adjLst/>
            </dgm:shape>
            <dgm:presOf/>
          </dgm:layoutNode>
          <dgm:layoutNode name="Child3Accent3" styleLbl="alignNode1">
            <dgm:alg type="sp"/>
            <dgm:shape xmlns:r="http://schemas.openxmlformats.org/officeDocument/2006/relationships" type="ellipse" r:blip="">
              <dgm:adjLst/>
            </dgm:shape>
            <dgm:presOf/>
          </dgm:layoutNode>
          <dgm:layoutNode name="Child3Accent4" styleLbl="alignNode1">
            <dgm:alg type="sp"/>
            <dgm:shape xmlns:r="http://schemas.openxmlformats.org/officeDocument/2006/relationships" type="ellipse" r:blip="">
              <dgm:adjLst/>
            </dgm:shape>
            <dgm:presOf/>
          </dgm:layoutNode>
          <dgm:layoutNode name="Child3Accent5" styleLbl="alignNode1">
            <dgm:alg type="sp"/>
            <dgm:shape xmlns:r="http://schemas.openxmlformats.org/officeDocument/2006/relationships" type="ellipse" r:blip="">
              <dgm:adjLst/>
            </dgm:shape>
            <dgm:presOf/>
          </dgm:layoutNode>
          <dgm:layoutNode name="Child3Accent6" styleLbl="alignNode1">
            <dgm:alg type="sp"/>
            <dgm:shape xmlns:r="http://schemas.openxmlformats.org/officeDocument/2006/relationships" type="ellipse" r:blip="">
              <dgm:adjLst/>
            </dgm:shape>
            <dgm:presOf/>
          </dgm:layoutNode>
          <dgm:layoutNode name="Child3Accent7" styleLbl="alignNode1">
            <dgm:alg type="sp"/>
            <dgm:shape xmlns:r="http://schemas.openxmlformats.org/officeDocument/2006/relationships" type="ellipse" r:blip="">
              <dgm:adjLst/>
            </dgm:shape>
            <dgm:presOf/>
          </dgm:layoutNode>
          <dgm:layoutNode name="Child3"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4" axis="ch" ptType="node" st="4" cnt="1">
          <dgm:layoutNode name="Child4Accent1" styleLbl="alignNode1">
            <dgm:alg type="sp"/>
            <dgm:shape xmlns:r="http://schemas.openxmlformats.org/officeDocument/2006/relationships" type="ellipse" r:blip="">
              <dgm:adjLst/>
            </dgm:shape>
            <dgm:presOf/>
          </dgm:layoutNode>
          <dgm:layoutNode name="Child4Accent2" styleLbl="alignNode1">
            <dgm:alg type="sp"/>
            <dgm:shape xmlns:r="http://schemas.openxmlformats.org/officeDocument/2006/relationships" type="ellipse" r:blip="">
              <dgm:adjLst/>
            </dgm:shape>
            <dgm:presOf/>
          </dgm:layoutNode>
          <dgm:layoutNode name="Child4Accent3" styleLbl="alignNode1">
            <dgm:alg type="sp"/>
            <dgm:shape xmlns:r="http://schemas.openxmlformats.org/officeDocument/2006/relationships" type="ellipse" r:blip="">
              <dgm:adjLst/>
            </dgm:shape>
            <dgm:presOf/>
          </dgm:layoutNode>
          <dgm:layoutNode name="Child4Accent4" styleLbl="alignNode1">
            <dgm:alg type="sp"/>
            <dgm:shape xmlns:r="http://schemas.openxmlformats.org/officeDocument/2006/relationships" type="ellipse" r:blip="">
              <dgm:adjLst/>
            </dgm:shape>
            <dgm:presOf/>
          </dgm:layoutNode>
          <dgm:layoutNode name="Child4Accent5" styleLbl="alignNode1">
            <dgm:alg type="sp"/>
            <dgm:shape xmlns:r="http://schemas.openxmlformats.org/officeDocument/2006/relationships" type="ellipse" r:blip="">
              <dgm:adjLst/>
            </dgm:shape>
            <dgm:presOf/>
          </dgm:layoutNode>
          <dgm:layoutNode name="Child4Accent6" styleLbl="alignNode1">
            <dgm:alg type="sp"/>
            <dgm:shape xmlns:r="http://schemas.openxmlformats.org/officeDocument/2006/relationships" type="ellipse" r:blip="">
              <dgm:adjLst/>
            </dgm:shape>
            <dgm:presOf/>
          </dgm:layoutNode>
          <dgm:layoutNode name="Child4Accent7" styleLbl="alignNode1">
            <dgm:alg type="sp"/>
            <dgm:shape xmlns:r="http://schemas.openxmlformats.org/officeDocument/2006/relationships" type="ellipse" r:blip="">
              <dgm:adjLst/>
            </dgm:shape>
            <dgm:presOf/>
          </dgm:layoutNode>
          <dgm:layoutNode name="Child4Accent8" styleLbl="alignNode1">
            <dgm:alg type="sp"/>
            <dgm:shape xmlns:r="http://schemas.openxmlformats.org/officeDocument/2006/relationships" type="ellipse" r:blip="">
              <dgm:adjLst/>
            </dgm:shape>
            <dgm:presOf/>
          </dgm:layoutNode>
          <dgm:layoutNode name="Child4"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5" axis="ch" ptType="node" st="5" cnt="1">
          <dgm:layoutNode name="Child5Accent1" styleLbl="alignNode1">
            <dgm:alg type="sp"/>
            <dgm:shape xmlns:r="http://schemas.openxmlformats.org/officeDocument/2006/relationships" type="ellipse" r:blip="">
              <dgm:adjLst/>
            </dgm:shape>
            <dgm:presOf/>
          </dgm:layoutNode>
          <dgm:layoutNode name="Child5Accent2" styleLbl="alignNode1">
            <dgm:alg type="sp"/>
            <dgm:shape xmlns:r="http://schemas.openxmlformats.org/officeDocument/2006/relationships" type="ellipse" r:blip="">
              <dgm:adjLst/>
            </dgm:shape>
            <dgm:presOf/>
          </dgm:layoutNode>
          <dgm:layoutNode name="Child5Accent3" styleLbl="alignNode1">
            <dgm:alg type="sp"/>
            <dgm:shape xmlns:r="http://schemas.openxmlformats.org/officeDocument/2006/relationships" type="ellipse" r:blip="">
              <dgm:adjLst/>
            </dgm:shape>
            <dgm:presOf/>
          </dgm:layoutNode>
          <dgm:layoutNode name="Child5Accent4" styleLbl="alignNode1">
            <dgm:alg type="sp"/>
            <dgm:shape xmlns:r="http://schemas.openxmlformats.org/officeDocument/2006/relationships" type="ellipse" r:blip="">
              <dgm:adjLst/>
            </dgm:shape>
            <dgm:presOf/>
          </dgm:layoutNode>
          <dgm:layoutNode name="Child5Accent5" styleLbl="alignNode1">
            <dgm:alg type="sp"/>
            <dgm:shape xmlns:r="http://schemas.openxmlformats.org/officeDocument/2006/relationships" type="ellipse" r:blip="">
              <dgm:adjLst/>
            </dgm:shape>
            <dgm:presOf/>
          </dgm:layoutNode>
          <dgm:layoutNode name="Child5Accent6" styleLbl="alignNode1">
            <dgm:alg type="sp"/>
            <dgm:shape xmlns:r="http://schemas.openxmlformats.org/officeDocument/2006/relationships" type="ellipse" r:blip="">
              <dgm:adjLst/>
            </dgm:shape>
            <dgm:presOf/>
          </dgm:layoutNode>
          <dgm:layoutNode name="Child5Accent7" styleLbl="alignNode1">
            <dgm:alg type="sp"/>
            <dgm:shape xmlns:r="http://schemas.openxmlformats.org/officeDocument/2006/relationships" type="ellipse" r:blip="">
              <dgm:adjLst/>
            </dgm:shape>
            <dgm:presOf/>
          </dgm:layoutNode>
          <dgm:layoutNode name="Child5Accent8" styleLbl="alignNode1">
            <dgm:alg type="sp"/>
            <dgm:shape xmlns:r="http://schemas.openxmlformats.org/officeDocument/2006/relationships" type="ellipse" r:blip="">
              <dgm:adjLst/>
            </dgm:shape>
            <dgm:presOf/>
          </dgm:layoutNode>
          <dgm:layoutNode name="Child5Accent9" styleLbl="alignNode1">
            <dgm:alg type="sp"/>
            <dgm:shape xmlns:r="http://schemas.openxmlformats.org/officeDocument/2006/relationships" type="ellipse" r:blip="">
              <dgm:adjLst/>
            </dgm:shape>
            <dgm:presOf/>
          </dgm:layoutNode>
          <dgm:layoutNode name="Child5"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E78502-23AB-4426-8753-79781B8E22BE}" type="datetimeFigureOut">
              <a:rPr lang="en-US" smtClean="0"/>
              <a:t>9/12/2025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5D8301-2521-415B-B4AF-F596D06AAB5B}" type="slidenum">
              <a:rPr lang="en-US" smtClean="0"/>
              <a:t>‹#›</a:t>
            </a:fld>
            <a:endParaRPr lang="en-US" dirty="0"/>
          </a:p>
        </p:txBody>
      </p:sp>
    </p:spTree>
    <p:extLst>
      <p:ext uri="{BB962C8B-B14F-4D97-AF65-F5344CB8AC3E}">
        <p14:creationId xmlns:p14="http://schemas.microsoft.com/office/powerpoint/2010/main" val="1651980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participants and facilitate introductions.</a:t>
            </a:r>
          </a:p>
        </p:txBody>
      </p:sp>
      <p:sp>
        <p:nvSpPr>
          <p:cNvPr id="4" name="Slide Number Placeholder 3"/>
          <p:cNvSpPr>
            <a:spLocks noGrp="1"/>
          </p:cNvSpPr>
          <p:nvPr>
            <p:ph type="sldNum" sz="quarter" idx="5"/>
          </p:nvPr>
        </p:nvSpPr>
        <p:spPr/>
        <p:txBody>
          <a:bodyPr/>
          <a:lstStyle/>
          <a:p>
            <a:fld id="{A35D8301-2521-415B-B4AF-F596D06AAB5B}" type="slidenum">
              <a:rPr lang="en-US" smtClean="0"/>
              <a:t>2</a:t>
            </a:fld>
            <a:endParaRPr lang="en-US" dirty="0"/>
          </a:p>
        </p:txBody>
      </p:sp>
    </p:spTree>
    <p:extLst>
      <p:ext uri="{BB962C8B-B14F-4D97-AF65-F5344CB8AC3E}">
        <p14:creationId xmlns:p14="http://schemas.microsoft.com/office/powerpoint/2010/main" val="38469658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course will give you an experience of the synodal process and methods.  We learn synodality experience.</a:t>
            </a:r>
          </a:p>
          <a:p>
            <a:endParaRPr lang="en-US" dirty="0"/>
          </a:p>
          <a:p>
            <a:r>
              <a:rPr lang="en-US" dirty="0"/>
              <a:t>Review of the synodal process and methods that will be used in the six sessions: </a:t>
            </a:r>
          </a:p>
          <a:p>
            <a:r>
              <a:rPr lang="en-US" dirty="0"/>
              <a:t>Hospitality and welcome </a:t>
            </a:r>
          </a:p>
          <a:p>
            <a:r>
              <a:rPr lang="en-US" dirty="0"/>
              <a:t>Extended listening and reflection </a:t>
            </a:r>
          </a:p>
          <a:p>
            <a:r>
              <a:rPr lang="en-US" dirty="0"/>
              <a:t>Periods of silent reflection and communal discernment </a:t>
            </a:r>
          </a:p>
          <a:p>
            <a:r>
              <a:rPr lang="en-US" dirty="0"/>
              <a:t>Checking biases and preconceptions </a:t>
            </a:r>
          </a:p>
          <a:p>
            <a:r>
              <a:rPr lang="en-US" dirty="0"/>
              <a:t>Resources and journaling between sessions </a:t>
            </a:r>
          </a:p>
          <a:p>
            <a:endParaRPr lang="en-US" dirty="0"/>
          </a:p>
          <a:p>
            <a:r>
              <a:rPr lang="en-US" dirty="0"/>
              <a:t>As you listen, consider: How is God calling us to journey as a community focused on the mission to proclaim the Gospel of Christ more effectively? </a:t>
            </a:r>
          </a:p>
        </p:txBody>
      </p:sp>
      <p:sp>
        <p:nvSpPr>
          <p:cNvPr id="4" name="Slide Number Placeholder 3"/>
          <p:cNvSpPr>
            <a:spLocks noGrp="1"/>
          </p:cNvSpPr>
          <p:nvPr>
            <p:ph type="sldNum" sz="quarter" idx="5"/>
          </p:nvPr>
        </p:nvSpPr>
        <p:spPr/>
        <p:txBody>
          <a:bodyPr/>
          <a:lstStyle/>
          <a:p>
            <a:fld id="{A35D8301-2521-415B-B4AF-F596D06AAB5B}" type="slidenum">
              <a:rPr lang="en-US" smtClean="0"/>
              <a:t>11</a:t>
            </a:fld>
            <a:endParaRPr lang="en-US" dirty="0"/>
          </a:p>
        </p:txBody>
      </p:sp>
    </p:spTree>
    <p:extLst>
      <p:ext uri="{BB962C8B-B14F-4D97-AF65-F5344CB8AC3E}">
        <p14:creationId xmlns:p14="http://schemas.microsoft.com/office/powerpoint/2010/main" val="38374523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emphasize WHAT synodality is (the topic of dialogue and discernment) and HOW synodality is practiced (key elements of synodality).</a:t>
            </a:r>
          </a:p>
        </p:txBody>
      </p:sp>
      <p:sp>
        <p:nvSpPr>
          <p:cNvPr id="4" name="Slide Number Placeholder 3"/>
          <p:cNvSpPr>
            <a:spLocks noGrp="1"/>
          </p:cNvSpPr>
          <p:nvPr>
            <p:ph type="sldNum" sz="quarter" idx="5"/>
          </p:nvPr>
        </p:nvSpPr>
        <p:spPr/>
        <p:txBody>
          <a:bodyPr/>
          <a:lstStyle/>
          <a:p>
            <a:fld id="{A35D8301-2521-415B-B4AF-F596D06AAB5B}" type="slidenum">
              <a:rPr lang="en-US" smtClean="0"/>
              <a:t>12</a:t>
            </a:fld>
            <a:endParaRPr lang="en-US" dirty="0"/>
          </a:p>
        </p:txBody>
      </p:sp>
    </p:spTree>
    <p:extLst>
      <p:ext uri="{BB962C8B-B14F-4D97-AF65-F5344CB8AC3E}">
        <p14:creationId xmlns:p14="http://schemas.microsoft.com/office/powerpoint/2010/main" val="5509718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the stated objectives of the Course. </a:t>
            </a:r>
          </a:p>
          <a:p>
            <a:r>
              <a:rPr lang="en-US" dirty="0"/>
              <a:t>Experience ways to lead by utilizing the principles of Encounter, Listening, Discernment, Participation, and Accountability </a:t>
            </a:r>
          </a:p>
          <a:p>
            <a:r>
              <a:rPr lang="en-US" dirty="0"/>
              <a:t>Integrate principles of synodal leadership into their organizational leadership culture </a:t>
            </a:r>
          </a:p>
          <a:p>
            <a:r>
              <a:rPr lang="en-US" dirty="0"/>
              <a:t>Experience this leadership formation and possibly replicate within their network </a:t>
            </a:r>
          </a:p>
        </p:txBody>
      </p:sp>
      <p:sp>
        <p:nvSpPr>
          <p:cNvPr id="4" name="Slide Number Placeholder 3"/>
          <p:cNvSpPr>
            <a:spLocks noGrp="1"/>
          </p:cNvSpPr>
          <p:nvPr>
            <p:ph type="sldNum" sz="quarter" idx="5"/>
          </p:nvPr>
        </p:nvSpPr>
        <p:spPr/>
        <p:txBody>
          <a:bodyPr/>
          <a:lstStyle/>
          <a:p>
            <a:fld id="{A35D8301-2521-415B-B4AF-F596D06AAB5B}" type="slidenum">
              <a:rPr lang="en-US" smtClean="0"/>
              <a:t>13</a:t>
            </a:fld>
            <a:endParaRPr lang="en-US" dirty="0"/>
          </a:p>
        </p:txBody>
      </p:sp>
    </p:spTree>
    <p:extLst>
      <p:ext uri="{BB962C8B-B14F-4D97-AF65-F5344CB8AC3E}">
        <p14:creationId xmlns:p14="http://schemas.microsoft.com/office/powerpoint/2010/main" val="35740540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synodal process represents a way that we are Church: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Communion (Journeying Together)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Participation (Co-Responsibility)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Mission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focus is to discern and identify ways the Holy Spirit is already at work among us, identify what may be lacking, who may not be at the table, and who we may need to hear from to go forward in faith.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you listen, consider: How is God calling us to journey as a community focused on the mission to proclaim the Gospel of Christ more effectively? </a:t>
            </a:r>
          </a:p>
          <a:p>
            <a:endParaRPr lang="en-US" dirty="0"/>
          </a:p>
        </p:txBody>
      </p:sp>
      <p:sp>
        <p:nvSpPr>
          <p:cNvPr id="4" name="Slide Number Placeholder 3"/>
          <p:cNvSpPr>
            <a:spLocks noGrp="1"/>
          </p:cNvSpPr>
          <p:nvPr>
            <p:ph type="sldNum" sz="quarter" idx="5"/>
          </p:nvPr>
        </p:nvSpPr>
        <p:spPr/>
        <p:txBody>
          <a:bodyPr/>
          <a:lstStyle/>
          <a:p>
            <a:fld id="{A35D8301-2521-415B-B4AF-F596D06AAB5B}" type="slidenum">
              <a:rPr lang="en-US" smtClean="0"/>
              <a:t>14</a:t>
            </a:fld>
            <a:endParaRPr lang="en-US" dirty="0"/>
          </a:p>
        </p:txBody>
      </p:sp>
    </p:spTree>
    <p:extLst>
      <p:ext uri="{BB962C8B-B14F-4D97-AF65-F5344CB8AC3E}">
        <p14:creationId xmlns:p14="http://schemas.microsoft.com/office/powerpoint/2010/main" val="23519018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E28FBD-B444-E32C-8494-718DC4A3C9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624583-ABE3-D247-E711-6C8B438AE5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C3335D-1A3E-9913-8B60-1B26BE8C9904}"/>
              </a:ext>
            </a:extLst>
          </p:cNvPr>
          <p:cNvSpPr>
            <a:spLocks noGrp="1"/>
          </p:cNvSpPr>
          <p:nvPr>
            <p:ph type="body" idx="1"/>
          </p:nvPr>
        </p:nvSpPr>
        <p:spPr/>
        <p:txBody>
          <a:bodyPr/>
          <a:lstStyle/>
          <a:p>
            <a:r>
              <a:rPr lang="en-US" dirty="0"/>
              <a:t>Briefly explain the remaining themes the Course will touch on, as well as the objective for each theme. </a:t>
            </a:r>
          </a:p>
          <a:p>
            <a:r>
              <a:rPr lang="en-US" dirty="0"/>
              <a:t>Active Listening: Understanding one another more fully through listening while withholding judgment </a:t>
            </a:r>
          </a:p>
          <a:p>
            <a:r>
              <a:rPr lang="en-US" dirty="0"/>
              <a:t>Communal Discernment &amp; Participatory Decision-Making: Experiencing the movement of the Holy Spirit to guide our conversations in a group </a:t>
            </a:r>
          </a:p>
          <a:p>
            <a:r>
              <a:rPr lang="en-US" dirty="0"/>
              <a:t>Paths to Transformation: Becoming aware of our biases and assumptions for greater clarity in communication </a:t>
            </a:r>
          </a:p>
          <a:p>
            <a:r>
              <a:rPr lang="en-US" dirty="0"/>
              <a:t>Adaptive Leadership: Reflecting on how leaders can address complex challenges and create new approaches </a:t>
            </a:r>
          </a:p>
          <a:p>
            <a:r>
              <a:rPr lang="en-US" dirty="0"/>
              <a:t>Building Bridges Across Diverse Communities: Understanding the implications and the rich contribution of diversity and cultural differences </a:t>
            </a:r>
          </a:p>
        </p:txBody>
      </p:sp>
      <p:sp>
        <p:nvSpPr>
          <p:cNvPr id="4" name="Slide Number Placeholder 3">
            <a:extLst>
              <a:ext uri="{FF2B5EF4-FFF2-40B4-BE49-F238E27FC236}">
                <a16:creationId xmlns:a16="http://schemas.microsoft.com/office/drawing/2014/main" id="{900E607E-7466-541D-DFD0-D01E29D517C4}"/>
              </a:ext>
            </a:extLst>
          </p:cNvPr>
          <p:cNvSpPr>
            <a:spLocks noGrp="1"/>
          </p:cNvSpPr>
          <p:nvPr>
            <p:ph type="sldNum" sz="quarter" idx="5"/>
          </p:nvPr>
        </p:nvSpPr>
        <p:spPr/>
        <p:txBody>
          <a:bodyPr/>
          <a:lstStyle/>
          <a:p>
            <a:fld id="{A35D8301-2521-415B-B4AF-F596D06AAB5B}" type="slidenum">
              <a:rPr lang="en-US" smtClean="0"/>
              <a:t>15</a:t>
            </a:fld>
            <a:endParaRPr lang="en-US" dirty="0"/>
          </a:p>
        </p:txBody>
      </p:sp>
    </p:spTree>
    <p:extLst>
      <p:ext uri="{BB962C8B-B14F-4D97-AF65-F5344CB8AC3E}">
        <p14:creationId xmlns:p14="http://schemas.microsoft.com/office/powerpoint/2010/main" val="12598630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C623E-E520-434B-B3BE-B81A994866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FB0240-0A75-AB90-B90E-549FFC34C7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FE2CE8-FC64-EEDC-CF6B-724AC1D9F24F}"/>
              </a:ext>
            </a:extLst>
          </p:cNvPr>
          <p:cNvSpPr>
            <a:spLocks noGrp="1"/>
          </p:cNvSpPr>
          <p:nvPr>
            <p:ph type="body" idx="1"/>
          </p:nvPr>
        </p:nvSpPr>
        <p:spPr/>
        <p:txBody>
          <a:bodyPr/>
          <a:lstStyle/>
          <a:p>
            <a:r>
              <a:rPr lang="en-US" dirty="0"/>
              <a:t>In your breakout groups, please share in response to what you heard about the themes, objectives, and methods of synodality. Please consider what insight you want to report back to the large group after your breakout session. </a:t>
            </a:r>
          </a:p>
          <a:p>
            <a:endParaRPr lang="en-US" dirty="0"/>
          </a:p>
          <a:p>
            <a:r>
              <a:rPr lang="en-US" dirty="0"/>
              <a:t>As you hear about how we will interact with one another: </a:t>
            </a:r>
          </a:p>
          <a:p>
            <a:pPr marL="228600" indent="-228600">
              <a:buAutoNum type="arabicPeriod"/>
            </a:pPr>
            <a:r>
              <a:rPr lang="en-US" dirty="0"/>
              <a:t>What excites you about what you heard? </a:t>
            </a:r>
          </a:p>
          <a:p>
            <a:pPr marL="228600" indent="-228600">
              <a:buAutoNum type="arabicPeriod"/>
            </a:pPr>
            <a:r>
              <a:rPr lang="en-US" dirty="0"/>
              <a:t>What are some potential limitations or challenges about what you heard? </a:t>
            </a:r>
          </a:p>
          <a:p>
            <a:pPr marL="228600" indent="-228600">
              <a:buAutoNum type="arabicPeriod"/>
            </a:pPr>
            <a:r>
              <a:rPr lang="en-US" dirty="0"/>
              <a:t>What might be challenging for you personally? </a:t>
            </a:r>
          </a:p>
        </p:txBody>
      </p:sp>
      <p:sp>
        <p:nvSpPr>
          <p:cNvPr id="4" name="Slide Number Placeholder 3">
            <a:extLst>
              <a:ext uri="{FF2B5EF4-FFF2-40B4-BE49-F238E27FC236}">
                <a16:creationId xmlns:a16="http://schemas.microsoft.com/office/drawing/2014/main" id="{B4D2C215-8E08-2E52-4D40-C8FF3CD00207}"/>
              </a:ext>
            </a:extLst>
          </p:cNvPr>
          <p:cNvSpPr>
            <a:spLocks noGrp="1"/>
          </p:cNvSpPr>
          <p:nvPr>
            <p:ph type="sldNum" sz="quarter" idx="5"/>
          </p:nvPr>
        </p:nvSpPr>
        <p:spPr/>
        <p:txBody>
          <a:bodyPr/>
          <a:lstStyle/>
          <a:p>
            <a:fld id="{A35D8301-2521-415B-B4AF-F596D06AAB5B}" type="slidenum">
              <a:rPr lang="en-US" smtClean="0"/>
              <a:t>16</a:t>
            </a:fld>
            <a:endParaRPr lang="en-US" dirty="0"/>
          </a:p>
        </p:txBody>
      </p:sp>
    </p:spTree>
    <p:extLst>
      <p:ext uri="{BB962C8B-B14F-4D97-AF65-F5344CB8AC3E}">
        <p14:creationId xmlns:p14="http://schemas.microsoft.com/office/powerpoint/2010/main" val="40242985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B2D6C-07F0-592D-65AB-F5092A71B5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C180FD-6DE3-6136-334F-448BE08BD8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F953E7-786C-C24B-E0BF-07417B496757}"/>
              </a:ext>
            </a:extLst>
          </p:cNvPr>
          <p:cNvSpPr>
            <a:spLocks noGrp="1"/>
          </p:cNvSpPr>
          <p:nvPr>
            <p:ph type="body" idx="1"/>
          </p:nvPr>
        </p:nvSpPr>
        <p:spPr/>
        <p:txBody>
          <a:bodyPr/>
          <a:lstStyle/>
          <a:p>
            <a:r>
              <a:rPr lang="en-US" dirty="0"/>
              <a:t>Invite participants into quiet reflection on the concluding question: Reflecting on your session experience, what is your key takeaway from today?</a:t>
            </a:r>
          </a:p>
          <a:p>
            <a:endParaRPr lang="en-US" dirty="0"/>
          </a:p>
          <a:p>
            <a:r>
              <a:rPr lang="en-US" dirty="0"/>
              <a:t>As time allows, invite participants to share with a partner or in the large group.</a:t>
            </a:r>
          </a:p>
        </p:txBody>
      </p:sp>
      <p:sp>
        <p:nvSpPr>
          <p:cNvPr id="4" name="Slide Number Placeholder 3">
            <a:extLst>
              <a:ext uri="{FF2B5EF4-FFF2-40B4-BE49-F238E27FC236}">
                <a16:creationId xmlns:a16="http://schemas.microsoft.com/office/drawing/2014/main" id="{EBE949D7-7A4E-9DC1-74F5-6B8C3DACD39F}"/>
              </a:ext>
            </a:extLst>
          </p:cNvPr>
          <p:cNvSpPr>
            <a:spLocks noGrp="1"/>
          </p:cNvSpPr>
          <p:nvPr>
            <p:ph type="sldNum" sz="quarter" idx="5"/>
          </p:nvPr>
        </p:nvSpPr>
        <p:spPr/>
        <p:txBody>
          <a:bodyPr/>
          <a:lstStyle/>
          <a:p>
            <a:fld id="{A35D8301-2521-415B-B4AF-F596D06AAB5B}" type="slidenum">
              <a:rPr lang="en-US" smtClean="0"/>
              <a:t>17</a:t>
            </a:fld>
            <a:endParaRPr lang="en-US" dirty="0"/>
          </a:p>
        </p:txBody>
      </p:sp>
    </p:spTree>
    <p:extLst>
      <p:ext uri="{BB962C8B-B14F-4D97-AF65-F5344CB8AC3E}">
        <p14:creationId xmlns:p14="http://schemas.microsoft.com/office/powerpoint/2010/main" val="37547118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D4566-9BD7-BFBB-434E-3996054F5E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E07ECA-4194-1B37-BF61-53C7DEE042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111E80-E10F-9B9B-0393-7C261883E23B}"/>
              </a:ext>
            </a:extLst>
          </p:cNvPr>
          <p:cNvSpPr>
            <a:spLocks noGrp="1"/>
          </p:cNvSpPr>
          <p:nvPr>
            <p:ph type="body" idx="1"/>
          </p:nvPr>
        </p:nvSpPr>
        <p:spPr/>
        <p:txBody>
          <a:bodyPr/>
          <a:lstStyle/>
          <a:p>
            <a:r>
              <a:rPr lang="en-US" dirty="0"/>
              <a:t>Close the session with a simple prayer and sharing.  </a:t>
            </a:r>
          </a:p>
          <a:p>
            <a:br>
              <a:rPr lang="en-US" dirty="0"/>
            </a:br>
            <a:r>
              <a:rPr lang="en-US" dirty="0"/>
              <a:t>Does anyone have a prayer request, perhaps for someone you know who is struggling or someone who is celebrating a blessing?</a:t>
            </a:r>
          </a:p>
        </p:txBody>
      </p:sp>
      <p:sp>
        <p:nvSpPr>
          <p:cNvPr id="4" name="Slide Number Placeholder 3">
            <a:extLst>
              <a:ext uri="{FF2B5EF4-FFF2-40B4-BE49-F238E27FC236}">
                <a16:creationId xmlns:a16="http://schemas.microsoft.com/office/drawing/2014/main" id="{3CBAE27E-BEAC-6C48-F96F-226C922EBDE7}"/>
              </a:ext>
            </a:extLst>
          </p:cNvPr>
          <p:cNvSpPr>
            <a:spLocks noGrp="1"/>
          </p:cNvSpPr>
          <p:nvPr>
            <p:ph type="sldNum" sz="quarter" idx="5"/>
          </p:nvPr>
        </p:nvSpPr>
        <p:spPr/>
        <p:txBody>
          <a:bodyPr/>
          <a:lstStyle/>
          <a:p>
            <a:fld id="{A35D8301-2521-415B-B4AF-F596D06AAB5B}" type="slidenum">
              <a:rPr lang="en-US" smtClean="0"/>
              <a:t>18</a:t>
            </a:fld>
            <a:endParaRPr lang="en-US" dirty="0"/>
          </a:p>
        </p:txBody>
      </p:sp>
    </p:spTree>
    <p:extLst>
      <p:ext uri="{BB962C8B-B14F-4D97-AF65-F5344CB8AC3E}">
        <p14:creationId xmlns:p14="http://schemas.microsoft.com/office/powerpoint/2010/main" val="20386704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99046-F5ED-5B75-710C-1579B129C8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C48E03-5D5B-CCB6-8752-7DA23581E1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8D0DE4-BD67-FD87-69BB-D968A45F0904}"/>
              </a:ext>
            </a:extLst>
          </p:cNvPr>
          <p:cNvSpPr>
            <a:spLocks noGrp="1"/>
          </p:cNvSpPr>
          <p:nvPr>
            <p:ph type="body" idx="1"/>
          </p:nvPr>
        </p:nvSpPr>
        <p:spPr/>
        <p:txBody>
          <a:bodyPr/>
          <a:lstStyle/>
          <a:p>
            <a:r>
              <a:rPr lang="en-US" dirty="0"/>
              <a:t>The next session will be on the theme of Active Listening.</a:t>
            </a:r>
          </a:p>
          <a:p>
            <a:endParaRPr lang="en-US" dirty="0"/>
          </a:p>
          <a:p>
            <a:r>
              <a:rPr lang="en-US" dirty="0"/>
              <a:t>Refer to the preparation assignment including in the handout:</a:t>
            </a:r>
          </a:p>
          <a:p>
            <a:endParaRPr lang="en-US" dirty="0"/>
          </a:p>
          <a:p>
            <a:r>
              <a:rPr lang="en-US" dirty="0"/>
              <a:t>Before the next session, read Towards October 2024 (Synod document). (You may instead wish to have them read the Final Synod Document – available on the Vatican Website).</a:t>
            </a:r>
          </a:p>
          <a:p>
            <a:endParaRPr lang="en-US" dirty="0"/>
          </a:p>
          <a:p>
            <a:r>
              <a:rPr lang="en-US" dirty="0"/>
              <a:t>Write some notes in answer to the two questions below and be prepared to share at the next session. </a:t>
            </a:r>
          </a:p>
          <a:p>
            <a:endParaRPr lang="en-US" dirty="0"/>
          </a:p>
          <a:p>
            <a:pPr marL="228600" indent="-228600">
              <a:buAutoNum type="arabicPeriod"/>
            </a:pPr>
            <a:r>
              <a:rPr lang="en-US" dirty="0"/>
              <a:t>What are examples of co-responsibility, shared governance, and inclusive listening that you have observed in the Church? </a:t>
            </a:r>
          </a:p>
          <a:p>
            <a:pPr marL="228600" indent="-228600">
              <a:buAutoNum type="arabicPeriod"/>
            </a:pPr>
            <a:r>
              <a:rPr lang="en-US" dirty="0"/>
              <a:t>2. What would you like to learn more about synodality? </a:t>
            </a:r>
          </a:p>
          <a:p>
            <a:pPr marL="228600" indent="-228600">
              <a:buAutoNum type="arabicPeriod"/>
            </a:pPr>
            <a:endParaRPr lang="en-US" dirty="0"/>
          </a:p>
          <a:p>
            <a:pPr marL="0" indent="0">
              <a:buNone/>
            </a:pPr>
            <a:r>
              <a:rPr lang="en-US" dirty="0"/>
              <a:t>Also - Please watch this short video: Levels of Listening - Otto Scharmer</a:t>
            </a:r>
          </a:p>
        </p:txBody>
      </p:sp>
      <p:sp>
        <p:nvSpPr>
          <p:cNvPr id="4" name="Slide Number Placeholder 3">
            <a:extLst>
              <a:ext uri="{FF2B5EF4-FFF2-40B4-BE49-F238E27FC236}">
                <a16:creationId xmlns:a16="http://schemas.microsoft.com/office/drawing/2014/main" id="{D53C5F9A-C2F2-CA3D-BE1E-89ECF0D91C36}"/>
              </a:ext>
            </a:extLst>
          </p:cNvPr>
          <p:cNvSpPr>
            <a:spLocks noGrp="1"/>
          </p:cNvSpPr>
          <p:nvPr>
            <p:ph type="sldNum" sz="quarter" idx="5"/>
          </p:nvPr>
        </p:nvSpPr>
        <p:spPr/>
        <p:txBody>
          <a:bodyPr/>
          <a:lstStyle/>
          <a:p>
            <a:fld id="{A35D8301-2521-415B-B4AF-F596D06AAB5B}" type="slidenum">
              <a:rPr lang="en-US" smtClean="0"/>
              <a:t>19</a:t>
            </a:fld>
            <a:endParaRPr lang="en-US" dirty="0"/>
          </a:p>
        </p:txBody>
      </p:sp>
    </p:spTree>
    <p:extLst>
      <p:ext uri="{BB962C8B-B14F-4D97-AF65-F5344CB8AC3E}">
        <p14:creationId xmlns:p14="http://schemas.microsoft.com/office/powerpoint/2010/main" val="4155375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a general overview of session outline.</a:t>
            </a:r>
          </a:p>
        </p:txBody>
      </p:sp>
      <p:sp>
        <p:nvSpPr>
          <p:cNvPr id="4" name="Slide Number Placeholder 3"/>
          <p:cNvSpPr>
            <a:spLocks noGrp="1"/>
          </p:cNvSpPr>
          <p:nvPr>
            <p:ph type="sldNum" sz="quarter" idx="5"/>
          </p:nvPr>
        </p:nvSpPr>
        <p:spPr/>
        <p:txBody>
          <a:bodyPr/>
          <a:lstStyle/>
          <a:p>
            <a:fld id="{A35D8301-2521-415B-B4AF-F596D06AAB5B}" type="slidenum">
              <a:rPr lang="en-US" smtClean="0"/>
              <a:t>3</a:t>
            </a:fld>
            <a:endParaRPr lang="en-US" dirty="0"/>
          </a:p>
        </p:txBody>
      </p:sp>
    </p:spTree>
    <p:extLst>
      <p:ext uri="{BB962C8B-B14F-4D97-AF65-F5344CB8AC3E}">
        <p14:creationId xmlns:p14="http://schemas.microsoft.com/office/powerpoint/2010/main" val="993373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Scripture Presentations process and break into small groups.</a:t>
            </a:r>
          </a:p>
        </p:txBody>
      </p:sp>
      <p:sp>
        <p:nvSpPr>
          <p:cNvPr id="4" name="Slide Number Placeholder 3"/>
          <p:cNvSpPr>
            <a:spLocks noGrp="1"/>
          </p:cNvSpPr>
          <p:nvPr>
            <p:ph type="sldNum" sz="quarter" idx="5"/>
          </p:nvPr>
        </p:nvSpPr>
        <p:spPr/>
        <p:txBody>
          <a:bodyPr/>
          <a:lstStyle/>
          <a:p>
            <a:fld id="{A35D8301-2521-415B-B4AF-F596D06AAB5B}" type="slidenum">
              <a:rPr lang="en-US" smtClean="0"/>
              <a:t>4</a:t>
            </a:fld>
            <a:endParaRPr lang="en-US" dirty="0"/>
          </a:p>
        </p:txBody>
      </p:sp>
    </p:spTree>
    <p:extLst>
      <p:ext uri="{BB962C8B-B14F-4D97-AF65-F5344CB8AC3E}">
        <p14:creationId xmlns:p14="http://schemas.microsoft.com/office/powerpoint/2010/main" val="3964448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large group sharing on the Scripture Presentation process (the proclamation of Scripture, invoking the Holy Spirit through silent reflection in one another’s presence, and listening to how the Holy Spirit is prompting us.) Invite a few people to share a reflection on the question: How was that experience for you?</a:t>
            </a:r>
          </a:p>
        </p:txBody>
      </p:sp>
      <p:sp>
        <p:nvSpPr>
          <p:cNvPr id="4" name="Slide Number Placeholder 3"/>
          <p:cNvSpPr>
            <a:spLocks noGrp="1"/>
          </p:cNvSpPr>
          <p:nvPr>
            <p:ph type="sldNum" sz="quarter" idx="5"/>
          </p:nvPr>
        </p:nvSpPr>
        <p:spPr/>
        <p:txBody>
          <a:bodyPr/>
          <a:lstStyle/>
          <a:p>
            <a:fld id="{A35D8301-2521-415B-B4AF-F596D06AAB5B}" type="slidenum">
              <a:rPr lang="en-US" smtClean="0"/>
              <a:t>5</a:t>
            </a:fld>
            <a:endParaRPr lang="en-US" dirty="0"/>
          </a:p>
        </p:txBody>
      </p:sp>
    </p:spTree>
    <p:extLst>
      <p:ext uri="{BB962C8B-B14F-4D97-AF65-F5344CB8AC3E}">
        <p14:creationId xmlns:p14="http://schemas.microsoft.com/office/powerpoint/2010/main" val="3817552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the facilitator’s guide and this sample slide deck to present an Introduction to Synodality.</a:t>
            </a:r>
          </a:p>
        </p:txBody>
      </p:sp>
      <p:sp>
        <p:nvSpPr>
          <p:cNvPr id="4" name="Slide Number Placeholder 3"/>
          <p:cNvSpPr>
            <a:spLocks noGrp="1"/>
          </p:cNvSpPr>
          <p:nvPr>
            <p:ph type="sldNum" sz="quarter" idx="5"/>
          </p:nvPr>
        </p:nvSpPr>
        <p:spPr/>
        <p:txBody>
          <a:bodyPr/>
          <a:lstStyle/>
          <a:p>
            <a:fld id="{A35D8301-2521-415B-B4AF-F596D06AAB5B}" type="slidenum">
              <a:rPr lang="en-US" smtClean="0"/>
              <a:t>6</a:t>
            </a:fld>
            <a:endParaRPr lang="en-US" dirty="0"/>
          </a:p>
        </p:txBody>
      </p:sp>
    </p:spTree>
    <p:extLst>
      <p:ext uri="{BB962C8B-B14F-4D97-AF65-F5344CB8AC3E}">
        <p14:creationId xmlns:p14="http://schemas.microsoft.com/office/powerpoint/2010/main" val="3962147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What is synodality? Synodality does not just refer to the meetings that were held in Rome.  Yet it is also not the easiest concept to define.  Here is an attempt in graphic form.</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term “synodality” comes from the Greek word </a:t>
            </a:r>
            <a:r>
              <a:rPr lang="en-US" sz="1200" i="1" kern="1200" dirty="0">
                <a:solidFill>
                  <a:schemeClr val="tx1"/>
                </a:solidFill>
                <a:effectLst/>
                <a:latin typeface="+mn-lt"/>
                <a:ea typeface="+mn-ea"/>
                <a:cs typeface="+mn-cs"/>
              </a:rPr>
              <a:t>synod, </a:t>
            </a:r>
            <a:r>
              <a:rPr lang="en-US" sz="1200" kern="1200" dirty="0">
                <a:solidFill>
                  <a:schemeClr val="tx1"/>
                </a:solidFill>
                <a:effectLst/>
                <a:latin typeface="+mn-lt"/>
                <a:ea typeface="+mn-ea"/>
                <a:cs typeface="+mn-cs"/>
              </a:rPr>
              <a:t>the root of which means “together” and “journey,” or as Pope Francis named it, “walking together in communion with Christ.”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shorthand made popular by Pope Francis in his homily on the occasion of the opening of the Synod process is represented here on the left of screen:   synodality calls us to encounter, listen, and discern. These are the three verbs that he said characterize synodality.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walk together, in communion with Christ, towards the Kingdom of God, with the Holy Spirit as the protagonist.</a:t>
            </a:r>
          </a:p>
          <a:p>
            <a:endParaRPr lang="en-US" dirty="0"/>
          </a:p>
          <a:p>
            <a:r>
              <a:rPr lang="en-US" dirty="0"/>
              <a:t>Synodality is a way of proceeding, walking together.</a:t>
            </a:r>
          </a:p>
          <a:p>
            <a:endParaRPr lang="en-US" dirty="0"/>
          </a:p>
        </p:txBody>
      </p:sp>
      <p:sp>
        <p:nvSpPr>
          <p:cNvPr id="4" name="Slide Number Placeholder 3"/>
          <p:cNvSpPr>
            <a:spLocks noGrp="1"/>
          </p:cNvSpPr>
          <p:nvPr>
            <p:ph type="sldNum" sz="quarter" idx="5"/>
          </p:nvPr>
        </p:nvSpPr>
        <p:spPr/>
        <p:txBody>
          <a:bodyPr/>
          <a:lstStyle/>
          <a:p>
            <a:fld id="{53D78A92-0141-4330-8F3E-FAADFAC23844}" type="slidenum">
              <a:rPr lang="en-US" noProof="0" smtClean="0"/>
              <a:t>7</a:t>
            </a:fld>
            <a:endParaRPr lang="en-US" noProof="0" dirty="0"/>
          </a:p>
        </p:txBody>
      </p:sp>
    </p:spTree>
    <p:extLst>
      <p:ext uri="{BB962C8B-B14F-4D97-AF65-F5344CB8AC3E}">
        <p14:creationId xmlns:p14="http://schemas.microsoft.com/office/powerpoint/2010/main" val="17639578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walk together,” said Pope Francis, “is the constitutive way of the Church … only in this way can we address the complexity of this time.”</a:t>
            </a:r>
          </a:p>
        </p:txBody>
      </p:sp>
      <p:sp>
        <p:nvSpPr>
          <p:cNvPr id="4" name="Slide Number Placeholder 3"/>
          <p:cNvSpPr>
            <a:spLocks noGrp="1"/>
          </p:cNvSpPr>
          <p:nvPr>
            <p:ph type="sldNum" sz="quarter" idx="5"/>
          </p:nvPr>
        </p:nvSpPr>
        <p:spPr/>
        <p:txBody>
          <a:bodyPr/>
          <a:lstStyle/>
          <a:p>
            <a:fld id="{C37D7554-D10C-4E29-B8E6-BB7111FA614F}" type="slidenum">
              <a:rPr lang="en-US" smtClean="0"/>
              <a:t>8</a:t>
            </a:fld>
            <a:endParaRPr lang="en-US" dirty="0"/>
          </a:p>
        </p:txBody>
      </p:sp>
    </p:spTree>
    <p:extLst>
      <p:ext uri="{BB962C8B-B14F-4D97-AF65-F5344CB8AC3E}">
        <p14:creationId xmlns:p14="http://schemas.microsoft.com/office/powerpoint/2010/main" val="28136616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his very first days, Pope Leo has committed the church to continue walking the path of synodality in the footsteps of Pope Francis, saying clearly, “We want to be a synodal church.”</a:t>
            </a:r>
          </a:p>
        </p:txBody>
      </p:sp>
      <p:sp>
        <p:nvSpPr>
          <p:cNvPr id="4" name="Slide Number Placeholder 3"/>
          <p:cNvSpPr>
            <a:spLocks noGrp="1"/>
          </p:cNvSpPr>
          <p:nvPr>
            <p:ph type="sldNum" sz="quarter" idx="5"/>
          </p:nvPr>
        </p:nvSpPr>
        <p:spPr/>
        <p:txBody>
          <a:bodyPr/>
          <a:lstStyle/>
          <a:p>
            <a:fld id="{C37D7554-D10C-4E29-B8E6-BB7111FA614F}" type="slidenum">
              <a:rPr lang="en-US" smtClean="0"/>
              <a:t>9</a:t>
            </a:fld>
            <a:endParaRPr lang="en-US" dirty="0"/>
          </a:p>
        </p:txBody>
      </p:sp>
    </p:spTree>
    <p:extLst>
      <p:ext uri="{BB962C8B-B14F-4D97-AF65-F5344CB8AC3E}">
        <p14:creationId xmlns:p14="http://schemas.microsoft.com/office/powerpoint/2010/main" val="26396933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Sister Nathalie Bequart, undersecretary of the General Secretariat of the Synod, has said that: “Synodality is learning by doing.”</a:t>
            </a:r>
          </a:p>
          <a:p>
            <a:endParaRPr lang="en-US" dirty="0"/>
          </a:p>
        </p:txBody>
      </p:sp>
      <p:sp>
        <p:nvSpPr>
          <p:cNvPr id="4" name="Slide Number Placeholder 3"/>
          <p:cNvSpPr>
            <a:spLocks noGrp="1"/>
          </p:cNvSpPr>
          <p:nvPr>
            <p:ph type="sldNum" sz="quarter" idx="5"/>
          </p:nvPr>
        </p:nvSpPr>
        <p:spPr/>
        <p:txBody>
          <a:bodyPr/>
          <a:lstStyle/>
          <a:p>
            <a:fld id="{C37D7554-D10C-4E29-B8E6-BB7111FA614F}" type="slidenum">
              <a:rPr lang="en-US" smtClean="0"/>
              <a:t>10</a:t>
            </a:fld>
            <a:endParaRPr lang="en-US" dirty="0"/>
          </a:p>
        </p:txBody>
      </p:sp>
    </p:spTree>
    <p:extLst>
      <p:ext uri="{BB962C8B-B14F-4D97-AF65-F5344CB8AC3E}">
        <p14:creationId xmlns:p14="http://schemas.microsoft.com/office/powerpoint/2010/main" val="25438930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F9204-3F29-4C3A-BA41-3063400202C4}"/>
              </a:ext>
            </a:extLst>
          </p:cNvPr>
          <p:cNvSpPr>
            <a:spLocks noGrp="1"/>
          </p:cNvSpPr>
          <p:nvPr>
            <p:ph type="ctrTitle"/>
          </p:nvPr>
        </p:nvSpPr>
        <p:spPr>
          <a:xfrm>
            <a:off x="1524000" y="1122363"/>
            <a:ext cx="9144000" cy="2387600"/>
          </a:xfrm>
        </p:spPr>
        <p:txBody>
          <a:bodyPr anchor="b"/>
          <a:lstStyle>
            <a:lvl1pPr algn="ctr">
              <a:defRPr sz="4400"/>
            </a:lvl1pPr>
          </a:lstStyle>
          <a:p>
            <a:r>
              <a:rPr lang="en-US" dirty="0"/>
              <a:t>Click to edit Master title style</a:t>
            </a:r>
          </a:p>
        </p:txBody>
      </p:sp>
      <p:sp>
        <p:nvSpPr>
          <p:cNvPr id="3" name="Subtitle 2">
            <a:extLst>
              <a:ext uri="{FF2B5EF4-FFF2-40B4-BE49-F238E27FC236}">
                <a16:creationId xmlns:a16="http://schemas.microsoft.com/office/drawing/2014/main" id="{203393CD-7262-4AC7-80E6-52FE6F3F39BA}"/>
              </a:ext>
            </a:extLst>
          </p:cNvPr>
          <p:cNvSpPr>
            <a:spLocks noGrp="1"/>
          </p:cNvSpPr>
          <p:nvPr>
            <p:ph type="subTitle" idx="1"/>
          </p:nvPr>
        </p:nvSpPr>
        <p:spPr>
          <a:xfrm>
            <a:off x="1524000" y="3602038"/>
            <a:ext cx="9144000" cy="1655762"/>
          </a:xfrm>
        </p:spPr>
        <p:txBody>
          <a:bodyPr/>
          <a:lstStyle>
            <a:lvl1pPr marL="0" indent="0" algn="ctr">
              <a:buNone/>
              <a:defRPr sz="20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D7D430AE-0210-4E82-AD7B-41B112DE7F7D}"/>
              </a:ext>
            </a:extLst>
          </p:cNvPr>
          <p:cNvSpPr>
            <a:spLocks noGrp="1"/>
          </p:cNvSpPr>
          <p:nvPr>
            <p:ph type="dt" sz="half" idx="10"/>
          </p:nvPr>
        </p:nvSpPr>
        <p:spPr/>
        <p:txBody>
          <a:bodyPr/>
          <a:lstStyle>
            <a:lvl1pPr>
              <a:defRPr>
                <a:latin typeface="+mn-lt"/>
              </a:defRPr>
            </a:lvl1pPr>
          </a:lstStyle>
          <a:p>
            <a:fld id="{11A6662E-FAF4-44BC-88B5-85A7CBFB6D30}" type="datetime1">
              <a:rPr lang="en-US" smtClean="0"/>
              <a:pPr/>
              <a:t>9/12/2025</a:t>
            </a:fld>
            <a:endParaRPr lang="en-US" dirty="0"/>
          </a:p>
        </p:txBody>
      </p:sp>
      <p:sp>
        <p:nvSpPr>
          <p:cNvPr id="5" name="Footer Placeholder 4">
            <a:extLst>
              <a:ext uri="{FF2B5EF4-FFF2-40B4-BE49-F238E27FC236}">
                <a16:creationId xmlns:a16="http://schemas.microsoft.com/office/drawing/2014/main" id="{0F221974-7DEC-459D-9642-CB5B59C82771}"/>
              </a:ext>
            </a:extLst>
          </p:cNvPr>
          <p:cNvSpPr>
            <a:spLocks noGrp="1"/>
          </p:cNvSpPr>
          <p:nvPr>
            <p:ph type="ftr" sz="quarter" idx="11"/>
          </p:nvPr>
        </p:nvSpPr>
        <p:spPr/>
        <p:txBody>
          <a:bodyPr/>
          <a:lstStyle>
            <a:lvl1pPr>
              <a:defRPr>
                <a:latin typeface="+mn-lt"/>
              </a:defRPr>
            </a:lvl1pPr>
          </a:lstStyle>
          <a:p>
            <a:endParaRPr lang="en-US" dirty="0"/>
          </a:p>
        </p:txBody>
      </p:sp>
      <p:sp>
        <p:nvSpPr>
          <p:cNvPr id="6" name="Slide Number Placeholder 5">
            <a:extLst>
              <a:ext uri="{FF2B5EF4-FFF2-40B4-BE49-F238E27FC236}">
                <a16:creationId xmlns:a16="http://schemas.microsoft.com/office/drawing/2014/main" id="{60731837-C94E-4B5B-BCF0-110C69EDB41C}"/>
              </a:ext>
            </a:extLst>
          </p:cNvPr>
          <p:cNvSpPr>
            <a:spLocks noGrp="1"/>
          </p:cNvSpPr>
          <p:nvPr>
            <p:ph type="sldNum" sz="quarter" idx="12"/>
          </p:nvPr>
        </p:nvSpPr>
        <p:spPr/>
        <p:txBody>
          <a:bodyPr/>
          <a:lstStyle>
            <a:lvl1pPr>
              <a:defRPr>
                <a:latin typeface="+mn-lt"/>
              </a:defRPr>
            </a:lvl1p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111690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ABDD2-E186-4F25-8FDE-D1E875E9C30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18CC5B-A7E0-48B1-8329-6533AC76E7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905B1B-77FE-4BFC-BF87-87DA989F0082}"/>
              </a:ext>
            </a:extLst>
          </p:cNvPr>
          <p:cNvSpPr>
            <a:spLocks noGrp="1"/>
          </p:cNvSpPr>
          <p:nvPr>
            <p:ph type="dt" sz="half" idx="10"/>
          </p:nvPr>
        </p:nvSpPr>
        <p:spPr/>
        <p:txBody>
          <a:bodyPr/>
          <a:lstStyle/>
          <a:p>
            <a:fld id="{4C559632-1575-4E14-B53B-3DC3D5ED3947}" type="datetime1">
              <a:rPr lang="en-US" smtClean="0"/>
              <a:t>9/12/2025</a:t>
            </a:fld>
            <a:endParaRPr lang="en-US" dirty="0"/>
          </a:p>
        </p:txBody>
      </p:sp>
      <p:sp>
        <p:nvSpPr>
          <p:cNvPr id="5" name="Footer Placeholder 4">
            <a:extLst>
              <a:ext uri="{FF2B5EF4-FFF2-40B4-BE49-F238E27FC236}">
                <a16:creationId xmlns:a16="http://schemas.microsoft.com/office/drawing/2014/main" id="{3118531E-1B90-4631-BD37-4BB1DBFABF4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38A55E8-88DC-4280-8E04-FF50FF8EDB5A}"/>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1104277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60633D-90E4-4F5A-9EBF-DDEC2B0B47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DDD3065-FA3D-42C8-BFDA-967C87F4F2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DC126F-38E2-4425-861F-98ED432284BA}"/>
              </a:ext>
            </a:extLst>
          </p:cNvPr>
          <p:cNvSpPr>
            <a:spLocks noGrp="1"/>
          </p:cNvSpPr>
          <p:nvPr>
            <p:ph type="dt" sz="half" idx="10"/>
          </p:nvPr>
        </p:nvSpPr>
        <p:spPr/>
        <p:txBody>
          <a:bodyPr/>
          <a:lstStyle/>
          <a:p>
            <a:fld id="{CC4A6868-2568-4CC9-B302-F37117B01A6E}" type="datetime1">
              <a:rPr lang="en-US" smtClean="0"/>
              <a:t>9/12/2025</a:t>
            </a:fld>
            <a:endParaRPr lang="en-US" dirty="0"/>
          </a:p>
        </p:txBody>
      </p:sp>
      <p:sp>
        <p:nvSpPr>
          <p:cNvPr id="5" name="Footer Placeholder 4">
            <a:extLst>
              <a:ext uri="{FF2B5EF4-FFF2-40B4-BE49-F238E27FC236}">
                <a16:creationId xmlns:a16="http://schemas.microsoft.com/office/drawing/2014/main" id="{CA9645D8-F22A-4354-A8B3-96E8A2D232A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59E2295-A616-4D57-8800-7B7E213A8CC8}"/>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6987659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03">
    <p:bg>
      <p:bgPr>
        <a:solidFill>
          <a:schemeClr val="accent3"/>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6E821F7-8D7A-72E8-93A2-4DCB1B9D4F71}"/>
              </a:ext>
            </a:extLst>
          </p:cNvPr>
          <p:cNvSpPr/>
          <p:nvPr userDrawn="1"/>
        </p:nvSpPr>
        <p:spPr>
          <a:xfrm>
            <a:off x="0" y="0"/>
            <a:ext cx="12192000" cy="6858000"/>
          </a:xfrm>
          <a:prstGeom prst="rect">
            <a:avLst/>
          </a:prstGeom>
          <a:solidFill>
            <a:srgbClr val="000000">
              <a:alpha val="25098"/>
            </a:srgbClr>
          </a:solidFill>
          <a:ln w="12700" cap="flat">
            <a:noFill/>
            <a:prstDash val="solid"/>
            <a:miter/>
          </a:ln>
        </p:spPr>
        <p:txBody>
          <a:bodyPr rtlCol="0" anchor="ctr"/>
          <a:lstStyle/>
          <a:p>
            <a:pPr algn="l"/>
            <a:endParaRPr lang="en-US" dirty="0"/>
          </a:p>
        </p:txBody>
      </p:sp>
      <p:sp>
        <p:nvSpPr>
          <p:cNvPr id="3" name="Graphic 32">
            <a:extLst>
              <a:ext uri="{FF2B5EF4-FFF2-40B4-BE49-F238E27FC236}">
                <a16:creationId xmlns:a16="http://schemas.microsoft.com/office/drawing/2014/main" id="{3338A255-C21D-5682-8605-09DEB9CC90B4}"/>
              </a:ext>
            </a:extLst>
          </p:cNvPr>
          <p:cNvSpPr/>
          <p:nvPr userDrawn="1"/>
        </p:nvSpPr>
        <p:spPr>
          <a:xfrm>
            <a:off x="236180" y="214984"/>
            <a:ext cx="11719640" cy="6428031"/>
          </a:xfrm>
          <a:custGeom>
            <a:avLst/>
            <a:gdLst>
              <a:gd name="connsiteX0" fmla="*/ 10634666 w 10635655"/>
              <a:gd name="connsiteY0" fmla="*/ 5461362 h 5833483"/>
              <a:gd name="connsiteX1" fmla="*/ 10567514 w 10635655"/>
              <a:gd name="connsiteY1" fmla="*/ 5212378 h 5833483"/>
              <a:gd name="connsiteX2" fmla="*/ 10575991 w 10635655"/>
              <a:gd name="connsiteY2" fmla="*/ 4981397 h 5833483"/>
              <a:gd name="connsiteX3" fmla="*/ 10590946 w 10635655"/>
              <a:gd name="connsiteY3" fmla="*/ 4705458 h 5833483"/>
              <a:gd name="connsiteX4" fmla="*/ 10514651 w 10635655"/>
              <a:gd name="connsiteY4" fmla="*/ 4462380 h 5833483"/>
              <a:gd name="connsiteX5" fmla="*/ 10556180 w 10635655"/>
              <a:gd name="connsiteY5" fmla="*/ 4245400 h 5833483"/>
              <a:gd name="connsiteX6" fmla="*/ 10584469 w 10635655"/>
              <a:gd name="connsiteY6" fmla="*/ 3986415 h 5833483"/>
              <a:gd name="connsiteX7" fmla="*/ 10551417 w 10635655"/>
              <a:gd name="connsiteY7" fmla="*/ 3872782 h 5833483"/>
              <a:gd name="connsiteX8" fmla="*/ 10547702 w 10635655"/>
              <a:gd name="connsiteY8" fmla="*/ 3748290 h 5833483"/>
              <a:gd name="connsiteX9" fmla="*/ 10595994 w 10635655"/>
              <a:gd name="connsiteY9" fmla="*/ 3474542 h 5833483"/>
              <a:gd name="connsiteX10" fmla="*/ 10598756 w 10635655"/>
              <a:gd name="connsiteY10" fmla="*/ 3195460 h 5833483"/>
              <a:gd name="connsiteX11" fmla="*/ 10583516 w 10635655"/>
              <a:gd name="connsiteY11" fmla="*/ 2643010 h 5833483"/>
              <a:gd name="connsiteX12" fmla="*/ 10595041 w 10635655"/>
              <a:gd name="connsiteY12" fmla="*/ 2364594 h 5833483"/>
              <a:gd name="connsiteX13" fmla="*/ 10562371 w 10635655"/>
              <a:gd name="connsiteY13" fmla="*/ 2270868 h 5833483"/>
              <a:gd name="connsiteX14" fmla="*/ 10565419 w 10635655"/>
              <a:gd name="connsiteY14" fmla="*/ 2120373 h 5833483"/>
              <a:gd name="connsiteX15" fmla="*/ 10573134 w 10635655"/>
              <a:gd name="connsiteY15" fmla="*/ 1825002 h 5833483"/>
              <a:gd name="connsiteX16" fmla="*/ 10573134 w 10635655"/>
              <a:gd name="connsiteY16" fmla="*/ 1550873 h 5833483"/>
              <a:gd name="connsiteX17" fmla="*/ 10538368 w 10635655"/>
              <a:gd name="connsiteY17" fmla="*/ 1395234 h 5833483"/>
              <a:gd name="connsiteX18" fmla="*/ 10495981 w 10635655"/>
              <a:gd name="connsiteY18" fmla="*/ 1292079 h 5833483"/>
              <a:gd name="connsiteX19" fmla="*/ 10495981 w 10635655"/>
              <a:gd name="connsiteY19" fmla="*/ 1216831 h 5833483"/>
              <a:gd name="connsiteX20" fmla="*/ 10513413 w 10635655"/>
              <a:gd name="connsiteY20" fmla="*/ 1195209 h 5833483"/>
              <a:gd name="connsiteX21" fmla="*/ 10593518 w 10635655"/>
              <a:gd name="connsiteY21" fmla="*/ 1089006 h 5833483"/>
              <a:gd name="connsiteX22" fmla="*/ 10590755 w 10635655"/>
              <a:gd name="connsiteY22" fmla="*/ 769632 h 5833483"/>
              <a:gd name="connsiteX23" fmla="*/ 10560847 w 10635655"/>
              <a:gd name="connsiteY23" fmla="*/ 451021 h 5833483"/>
              <a:gd name="connsiteX24" fmla="*/ 10559799 w 10635655"/>
              <a:gd name="connsiteY24" fmla="*/ 307289 h 5833483"/>
              <a:gd name="connsiteX25" fmla="*/ 10425402 w 10635655"/>
              <a:gd name="connsiteY25" fmla="*/ 98977 h 5833483"/>
              <a:gd name="connsiteX26" fmla="*/ 10103265 w 10635655"/>
              <a:gd name="connsiteY26" fmla="*/ 83356 h 5833483"/>
              <a:gd name="connsiteX27" fmla="*/ 9769224 w 10635655"/>
              <a:gd name="connsiteY27" fmla="*/ 100311 h 5833483"/>
              <a:gd name="connsiteX28" fmla="*/ 9727314 w 10635655"/>
              <a:gd name="connsiteY28" fmla="*/ 112026 h 5833483"/>
              <a:gd name="connsiteX29" fmla="*/ 9378889 w 10635655"/>
              <a:gd name="connsiteY29" fmla="*/ 106692 h 5833483"/>
              <a:gd name="connsiteX30" fmla="*/ 9035132 w 10635655"/>
              <a:gd name="connsiteY30" fmla="*/ 142792 h 5833483"/>
              <a:gd name="connsiteX31" fmla="*/ 8913308 w 10635655"/>
              <a:gd name="connsiteY31" fmla="*/ 134696 h 5833483"/>
              <a:gd name="connsiteX32" fmla="*/ 8558406 w 10635655"/>
              <a:gd name="connsiteY32" fmla="*/ 138315 h 5833483"/>
              <a:gd name="connsiteX33" fmla="*/ 8450773 w 10635655"/>
              <a:gd name="connsiteY33" fmla="*/ 127076 h 5833483"/>
              <a:gd name="connsiteX34" fmla="*/ 7992717 w 10635655"/>
              <a:gd name="connsiteY34" fmla="*/ 176415 h 5833483"/>
              <a:gd name="connsiteX35" fmla="*/ 7951569 w 10635655"/>
              <a:gd name="connsiteY35" fmla="*/ 157842 h 5833483"/>
              <a:gd name="connsiteX36" fmla="*/ 7768403 w 10635655"/>
              <a:gd name="connsiteY36" fmla="*/ 126123 h 5833483"/>
              <a:gd name="connsiteX37" fmla="*/ 7555614 w 10635655"/>
              <a:gd name="connsiteY37" fmla="*/ 136220 h 5833483"/>
              <a:gd name="connsiteX38" fmla="*/ 7358066 w 10635655"/>
              <a:gd name="connsiteY38" fmla="*/ 146507 h 5833483"/>
              <a:gd name="connsiteX39" fmla="*/ 7078793 w 10635655"/>
              <a:gd name="connsiteY39" fmla="*/ 168510 h 5833483"/>
              <a:gd name="connsiteX40" fmla="*/ 6954016 w 10635655"/>
              <a:gd name="connsiteY40" fmla="*/ 198990 h 5833483"/>
              <a:gd name="connsiteX41" fmla="*/ 6839525 w 10635655"/>
              <a:gd name="connsiteY41" fmla="*/ 250329 h 5833483"/>
              <a:gd name="connsiteX42" fmla="*/ 6813331 w 10635655"/>
              <a:gd name="connsiteY42" fmla="*/ 222802 h 5833483"/>
              <a:gd name="connsiteX43" fmla="*/ 6724177 w 10635655"/>
              <a:gd name="connsiteY43" fmla="*/ 143649 h 5833483"/>
              <a:gd name="connsiteX44" fmla="*/ 6464906 w 10635655"/>
              <a:gd name="connsiteY44" fmla="*/ 125361 h 5833483"/>
              <a:gd name="connsiteX45" fmla="*/ 6312792 w 10635655"/>
              <a:gd name="connsiteY45" fmla="*/ 176034 h 5833483"/>
              <a:gd name="connsiteX46" fmla="*/ 6034091 w 10635655"/>
              <a:gd name="connsiteY46" fmla="*/ 148888 h 5833483"/>
              <a:gd name="connsiteX47" fmla="*/ 5951890 w 10635655"/>
              <a:gd name="connsiteY47" fmla="*/ 123742 h 5833483"/>
              <a:gd name="connsiteX48" fmla="*/ 5642328 w 10635655"/>
              <a:gd name="connsiteY48" fmla="*/ 103454 h 5833483"/>
              <a:gd name="connsiteX49" fmla="*/ 5346005 w 10635655"/>
              <a:gd name="connsiteY49" fmla="*/ 153079 h 5833483"/>
              <a:gd name="connsiteX50" fmla="*/ 4910998 w 10635655"/>
              <a:gd name="connsiteY50" fmla="*/ 214420 h 5833483"/>
              <a:gd name="connsiteX51" fmla="*/ 4634392 w 10635655"/>
              <a:gd name="connsiteY51" fmla="*/ 159937 h 5833483"/>
              <a:gd name="connsiteX52" fmla="*/ 4313019 w 10635655"/>
              <a:gd name="connsiteY52" fmla="*/ 99930 h 5833483"/>
              <a:gd name="connsiteX53" fmla="*/ 3885441 w 10635655"/>
              <a:gd name="connsiteY53" fmla="*/ 150412 h 5833483"/>
              <a:gd name="connsiteX54" fmla="*/ 3831816 w 10635655"/>
              <a:gd name="connsiteY54" fmla="*/ 136982 h 5833483"/>
              <a:gd name="connsiteX55" fmla="*/ 3568068 w 10635655"/>
              <a:gd name="connsiteY55" fmla="*/ 124218 h 5833483"/>
              <a:gd name="connsiteX56" fmla="*/ 3013332 w 10635655"/>
              <a:gd name="connsiteY56" fmla="*/ 58877 h 5833483"/>
              <a:gd name="connsiteX57" fmla="*/ 2740346 w 10635655"/>
              <a:gd name="connsiteY57" fmla="*/ 26492 h 5833483"/>
              <a:gd name="connsiteX58" fmla="*/ 2475170 w 10635655"/>
              <a:gd name="connsiteY58" fmla="*/ 12 h 5833483"/>
              <a:gd name="connsiteX59" fmla="*/ 2228091 w 10635655"/>
              <a:gd name="connsiteY59" fmla="*/ 44875 h 5833483"/>
              <a:gd name="connsiteX60" fmla="*/ 1974917 w 10635655"/>
              <a:gd name="connsiteY60" fmla="*/ 47733 h 5833483"/>
              <a:gd name="connsiteX61" fmla="*/ 1885382 w 10635655"/>
              <a:gd name="connsiteY61" fmla="*/ 112312 h 5833483"/>
              <a:gd name="connsiteX62" fmla="*/ 1559341 w 10635655"/>
              <a:gd name="connsiteY62" fmla="*/ 148221 h 5833483"/>
              <a:gd name="connsiteX63" fmla="*/ 1300451 w 10635655"/>
              <a:gd name="connsiteY63" fmla="*/ 155746 h 5833483"/>
              <a:gd name="connsiteX64" fmla="*/ 1047277 w 10635655"/>
              <a:gd name="connsiteY64" fmla="*/ 107835 h 5833483"/>
              <a:gd name="connsiteX65" fmla="*/ 795626 w 10635655"/>
              <a:gd name="connsiteY65" fmla="*/ 135648 h 5833483"/>
              <a:gd name="connsiteX66" fmla="*/ 586267 w 10635655"/>
              <a:gd name="connsiteY66" fmla="*/ 151079 h 5833483"/>
              <a:gd name="connsiteX67" fmla="*/ 469109 w 10635655"/>
              <a:gd name="connsiteY67" fmla="*/ 217563 h 5833483"/>
              <a:gd name="connsiteX68" fmla="*/ 465680 w 10635655"/>
              <a:gd name="connsiteY68" fmla="*/ 244519 h 5833483"/>
              <a:gd name="connsiteX69" fmla="*/ 450440 w 10635655"/>
              <a:gd name="connsiteY69" fmla="*/ 250520 h 5833483"/>
              <a:gd name="connsiteX70" fmla="*/ 442535 w 10635655"/>
              <a:gd name="connsiteY70" fmla="*/ 251949 h 5833483"/>
              <a:gd name="connsiteX71" fmla="*/ 435772 w 10635655"/>
              <a:gd name="connsiteY71" fmla="*/ 249091 h 5833483"/>
              <a:gd name="connsiteX72" fmla="*/ 390147 w 10635655"/>
              <a:gd name="connsiteY72" fmla="*/ 223659 h 5833483"/>
              <a:gd name="connsiteX73" fmla="*/ 298898 w 10635655"/>
              <a:gd name="connsiteY73" fmla="*/ 172796 h 5833483"/>
              <a:gd name="connsiteX74" fmla="*/ 199838 w 10635655"/>
              <a:gd name="connsiteY74" fmla="*/ 177558 h 5833483"/>
              <a:gd name="connsiteX75" fmla="*/ 118589 w 10635655"/>
              <a:gd name="connsiteY75" fmla="*/ 246996 h 5833483"/>
              <a:gd name="connsiteX76" fmla="*/ 110588 w 10635655"/>
              <a:gd name="connsiteY76" fmla="*/ 2275345 h 5833483"/>
              <a:gd name="connsiteX77" fmla="*/ 87919 w 10635655"/>
              <a:gd name="connsiteY77" fmla="*/ 2803125 h 5833483"/>
              <a:gd name="connsiteX78" fmla="*/ 143831 w 10635655"/>
              <a:gd name="connsiteY78" fmla="*/ 3020009 h 5833483"/>
              <a:gd name="connsiteX79" fmla="*/ 143831 w 10635655"/>
              <a:gd name="connsiteY79" fmla="*/ 3218415 h 5833483"/>
              <a:gd name="connsiteX80" fmla="*/ 130115 w 10635655"/>
              <a:gd name="connsiteY80" fmla="*/ 3261468 h 5833483"/>
              <a:gd name="connsiteX81" fmla="*/ 76394 w 10635655"/>
              <a:gd name="connsiteY81" fmla="*/ 3497783 h 5833483"/>
              <a:gd name="connsiteX82" fmla="*/ 139163 w 10635655"/>
              <a:gd name="connsiteY82" fmla="*/ 3738575 h 5833483"/>
              <a:gd name="connsiteX83" fmla="*/ 143831 w 10635655"/>
              <a:gd name="connsiteY83" fmla="*/ 3753815 h 5833483"/>
              <a:gd name="connsiteX84" fmla="*/ 143831 w 10635655"/>
              <a:gd name="connsiteY84" fmla="*/ 3988511 h 5833483"/>
              <a:gd name="connsiteX85" fmla="*/ 142783 w 10635655"/>
              <a:gd name="connsiteY85" fmla="*/ 3996226 h 5833483"/>
              <a:gd name="connsiteX86" fmla="*/ 107540 w 10635655"/>
              <a:gd name="connsiteY86" fmla="*/ 4282167 h 5833483"/>
              <a:gd name="connsiteX87" fmla="*/ 71250 w 10635655"/>
              <a:gd name="connsiteY87" fmla="*/ 5542229 h 5833483"/>
              <a:gd name="connsiteX88" fmla="*/ 114875 w 10635655"/>
              <a:gd name="connsiteY88" fmla="*/ 5723871 h 5833483"/>
              <a:gd name="connsiteX89" fmla="*/ 264512 w 10635655"/>
              <a:gd name="connsiteY89" fmla="*/ 5731395 h 5833483"/>
              <a:gd name="connsiteX90" fmla="*/ 452155 w 10635655"/>
              <a:gd name="connsiteY90" fmla="*/ 5728538 h 5833483"/>
              <a:gd name="connsiteX91" fmla="*/ 711044 w 10635655"/>
              <a:gd name="connsiteY91" fmla="*/ 5699773 h 5833483"/>
              <a:gd name="connsiteX92" fmla="*/ 971363 w 10635655"/>
              <a:gd name="connsiteY92" fmla="*/ 5728443 h 5833483"/>
              <a:gd name="connsiteX93" fmla="*/ 1171388 w 10635655"/>
              <a:gd name="connsiteY93" fmla="*/ 5780164 h 5833483"/>
              <a:gd name="connsiteX94" fmla="*/ 1456090 w 10635655"/>
              <a:gd name="connsiteY94" fmla="*/ 5776925 h 5833483"/>
              <a:gd name="connsiteX95" fmla="*/ 1593440 w 10635655"/>
              <a:gd name="connsiteY95" fmla="*/ 5803976 h 5833483"/>
              <a:gd name="connsiteX96" fmla="*/ 1768224 w 10635655"/>
              <a:gd name="connsiteY96" fmla="*/ 5793403 h 5833483"/>
              <a:gd name="connsiteX97" fmla="*/ 1928054 w 10635655"/>
              <a:gd name="connsiteY97" fmla="*/ 5736349 h 5833483"/>
              <a:gd name="connsiteX98" fmla="*/ 2029971 w 10635655"/>
              <a:gd name="connsiteY98" fmla="*/ 5755208 h 5833483"/>
              <a:gd name="connsiteX99" fmla="*/ 2412305 w 10635655"/>
              <a:gd name="connsiteY99" fmla="*/ 5723775 h 5833483"/>
              <a:gd name="connsiteX100" fmla="*/ 2683386 w 10635655"/>
              <a:gd name="connsiteY100" fmla="*/ 5705202 h 5833483"/>
              <a:gd name="connsiteX101" fmla="*/ 2714057 w 10635655"/>
              <a:gd name="connsiteY101" fmla="*/ 5712345 h 5833483"/>
              <a:gd name="connsiteX102" fmla="*/ 2981138 w 10635655"/>
              <a:gd name="connsiteY102" fmla="*/ 5741873 h 5833483"/>
              <a:gd name="connsiteX103" fmla="*/ 3238027 w 10635655"/>
              <a:gd name="connsiteY103" fmla="*/ 5759304 h 5833483"/>
              <a:gd name="connsiteX104" fmla="*/ 3361757 w 10635655"/>
              <a:gd name="connsiteY104" fmla="*/ 5717203 h 5833483"/>
              <a:gd name="connsiteX105" fmla="*/ 3436147 w 10635655"/>
              <a:gd name="connsiteY105" fmla="*/ 5691486 h 5833483"/>
              <a:gd name="connsiteX106" fmla="*/ 3618932 w 10635655"/>
              <a:gd name="connsiteY106" fmla="*/ 5740159 h 5833483"/>
              <a:gd name="connsiteX107" fmla="*/ 3839721 w 10635655"/>
              <a:gd name="connsiteY107" fmla="*/ 5740730 h 5833483"/>
              <a:gd name="connsiteX108" fmla="*/ 3937257 w 10635655"/>
              <a:gd name="connsiteY108" fmla="*/ 5699106 h 5833483"/>
              <a:gd name="connsiteX109" fmla="*/ 4007266 w 10635655"/>
              <a:gd name="connsiteY109" fmla="*/ 5709774 h 5833483"/>
              <a:gd name="connsiteX110" fmla="*/ 4234818 w 10635655"/>
              <a:gd name="connsiteY110" fmla="*/ 5738634 h 5833483"/>
              <a:gd name="connsiteX111" fmla="*/ 4305589 w 10635655"/>
              <a:gd name="connsiteY111" fmla="*/ 5710441 h 5833483"/>
              <a:gd name="connsiteX112" fmla="*/ 4355500 w 10635655"/>
              <a:gd name="connsiteY112" fmla="*/ 5743778 h 5833483"/>
              <a:gd name="connsiteX113" fmla="*/ 4612961 w 10635655"/>
              <a:gd name="connsiteY113" fmla="*/ 5815501 h 5833483"/>
              <a:gd name="connsiteX114" fmla="*/ 4900902 w 10635655"/>
              <a:gd name="connsiteY114" fmla="*/ 5716918 h 5833483"/>
              <a:gd name="connsiteX115" fmla="*/ 4909665 w 10635655"/>
              <a:gd name="connsiteY115" fmla="*/ 5713394 h 5833483"/>
              <a:gd name="connsiteX116" fmla="*/ 5187223 w 10635655"/>
              <a:gd name="connsiteY116" fmla="*/ 5732539 h 5833483"/>
              <a:gd name="connsiteX117" fmla="*/ 5490499 w 10635655"/>
              <a:gd name="connsiteY117" fmla="*/ 5775591 h 5833483"/>
              <a:gd name="connsiteX118" fmla="*/ 5646899 w 10635655"/>
              <a:gd name="connsiteY118" fmla="*/ 5773496 h 5833483"/>
              <a:gd name="connsiteX119" fmla="*/ 5775678 w 10635655"/>
              <a:gd name="connsiteY119" fmla="*/ 5716346 h 5833483"/>
              <a:gd name="connsiteX120" fmla="*/ 6338986 w 10635655"/>
              <a:gd name="connsiteY120" fmla="*/ 5712822 h 5833483"/>
              <a:gd name="connsiteX121" fmla="*/ 6387945 w 10635655"/>
              <a:gd name="connsiteY121" fmla="*/ 5718823 h 5833483"/>
              <a:gd name="connsiteX122" fmla="*/ 6513770 w 10635655"/>
              <a:gd name="connsiteY122" fmla="*/ 5732920 h 5833483"/>
              <a:gd name="connsiteX123" fmla="*/ 6973827 w 10635655"/>
              <a:gd name="connsiteY123" fmla="*/ 5763781 h 5833483"/>
              <a:gd name="connsiteX124" fmla="*/ 7168995 w 10635655"/>
              <a:gd name="connsiteY124" fmla="*/ 5764543 h 5833483"/>
              <a:gd name="connsiteX125" fmla="*/ 7302821 w 10635655"/>
              <a:gd name="connsiteY125" fmla="*/ 5801881 h 5833483"/>
              <a:gd name="connsiteX126" fmla="*/ 7637244 w 10635655"/>
              <a:gd name="connsiteY126" fmla="*/ 5814073 h 5833483"/>
              <a:gd name="connsiteX127" fmla="*/ 7824505 w 10635655"/>
              <a:gd name="connsiteY127" fmla="*/ 5728348 h 5833483"/>
              <a:gd name="connsiteX128" fmla="*/ 7831363 w 10635655"/>
              <a:gd name="connsiteY128" fmla="*/ 5733300 h 5833483"/>
              <a:gd name="connsiteX129" fmla="*/ 7846317 w 10635655"/>
              <a:gd name="connsiteY129" fmla="*/ 5719680 h 5833483"/>
              <a:gd name="connsiteX130" fmla="*/ 7859938 w 10635655"/>
              <a:gd name="connsiteY130" fmla="*/ 5714822 h 5833483"/>
              <a:gd name="connsiteX131" fmla="*/ 7932233 w 10635655"/>
              <a:gd name="connsiteY131" fmla="*/ 5766257 h 5833483"/>
              <a:gd name="connsiteX132" fmla="*/ 8001861 w 10635655"/>
              <a:gd name="connsiteY132" fmla="*/ 5779878 h 5833483"/>
              <a:gd name="connsiteX133" fmla="*/ 8060725 w 10635655"/>
              <a:gd name="connsiteY133" fmla="*/ 5778830 h 5833483"/>
              <a:gd name="connsiteX134" fmla="*/ 8187027 w 10635655"/>
              <a:gd name="connsiteY134" fmla="*/ 5745397 h 5833483"/>
              <a:gd name="connsiteX135" fmla="*/ 8196361 w 10635655"/>
              <a:gd name="connsiteY135" fmla="*/ 5745874 h 5833483"/>
              <a:gd name="connsiteX136" fmla="*/ 8232080 w 10635655"/>
              <a:gd name="connsiteY136" fmla="*/ 5763018 h 5833483"/>
              <a:gd name="connsiteX137" fmla="*/ 8476110 w 10635655"/>
              <a:gd name="connsiteY137" fmla="*/ 5741206 h 5833483"/>
              <a:gd name="connsiteX138" fmla="*/ 8752049 w 10635655"/>
              <a:gd name="connsiteY138" fmla="*/ 5726728 h 5833483"/>
              <a:gd name="connsiteX139" fmla="*/ 8776528 w 10635655"/>
              <a:gd name="connsiteY139" fmla="*/ 5722632 h 5833483"/>
              <a:gd name="connsiteX140" fmla="*/ 8858729 w 10635655"/>
              <a:gd name="connsiteY140" fmla="*/ 5771782 h 5833483"/>
              <a:gd name="connsiteX141" fmla="*/ 9072185 w 10635655"/>
              <a:gd name="connsiteY141" fmla="*/ 5707869 h 5833483"/>
              <a:gd name="connsiteX142" fmla="*/ 9121810 w 10635655"/>
              <a:gd name="connsiteY142" fmla="*/ 5677865 h 5833483"/>
              <a:gd name="connsiteX143" fmla="*/ 9133526 w 10635655"/>
              <a:gd name="connsiteY143" fmla="*/ 5669674 h 5833483"/>
              <a:gd name="connsiteX144" fmla="*/ 9184389 w 10635655"/>
              <a:gd name="connsiteY144" fmla="*/ 5707964 h 5833483"/>
              <a:gd name="connsiteX145" fmla="*/ 9556435 w 10635655"/>
              <a:gd name="connsiteY145" fmla="*/ 5776449 h 5833483"/>
              <a:gd name="connsiteX146" fmla="*/ 9982584 w 10635655"/>
              <a:gd name="connsiteY146" fmla="*/ 5750065 h 5833483"/>
              <a:gd name="connsiteX147" fmla="*/ 10197468 w 10635655"/>
              <a:gd name="connsiteY147" fmla="*/ 5783117 h 5833483"/>
              <a:gd name="connsiteX148" fmla="*/ 10405780 w 10635655"/>
              <a:gd name="connsiteY148" fmla="*/ 5717775 h 5833483"/>
              <a:gd name="connsiteX149" fmla="*/ 10451786 w 10635655"/>
              <a:gd name="connsiteY149" fmla="*/ 5721299 h 5833483"/>
              <a:gd name="connsiteX150" fmla="*/ 10482361 w 10635655"/>
              <a:gd name="connsiteY150" fmla="*/ 5717108 h 5833483"/>
              <a:gd name="connsiteX151" fmla="*/ 10559038 w 10635655"/>
              <a:gd name="connsiteY151" fmla="*/ 5688533 h 5833483"/>
              <a:gd name="connsiteX152" fmla="*/ 10634666 w 10635655"/>
              <a:gd name="connsiteY152" fmla="*/ 5461076 h 5833483"/>
              <a:gd name="connsiteX153" fmla="*/ 5229514 w 10635655"/>
              <a:gd name="connsiteY153" fmla="*/ 5478317 h 5833483"/>
              <a:gd name="connsiteX154" fmla="*/ 5262661 w 10635655"/>
              <a:gd name="connsiteY154" fmla="*/ 5473363 h 5833483"/>
              <a:gd name="connsiteX155" fmla="*/ 5229514 w 10635655"/>
              <a:gd name="connsiteY155" fmla="*/ 5478317 h 5833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10635655" h="5833483">
                <a:moveTo>
                  <a:pt x="10634666" y="5461362"/>
                </a:moveTo>
                <a:cubicBezTo>
                  <a:pt x="10627999" y="5373542"/>
                  <a:pt x="10589994" y="5296293"/>
                  <a:pt x="10567514" y="5212378"/>
                </a:cubicBezTo>
                <a:cubicBezTo>
                  <a:pt x="10546941" y="5135321"/>
                  <a:pt x="10561704" y="5058264"/>
                  <a:pt x="10575991" y="4981397"/>
                </a:cubicBezTo>
                <a:cubicBezTo>
                  <a:pt x="10593041" y="4889576"/>
                  <a:pt x="10607329" y="4798422"/>
                  <a:pt x="10590946" y="4705458"/>
                </a:cubicBezTo>
                <a:cubicBezTo>
                  <a:pt x="10576182" y="4621543"/>
                  <a:pt x="10525223" y="4546866"/>
                  <a:pt x="10514651" y="4462380"/>
                </a:cubicBezTo>
                <a:cubicBezTo>
                  <a:pt x="10505506" y="4389037"/>
                  <a:pt x="10535891" y="4314361"/>
                  <a:pt x="10556180" y="4245400"/>
                </a:cubicBezTo>
                <a:cubicBezTo>
                  <a:pt x="10581040" y="4160818"/>
                  <a:pt x="10599042" y="4074617"/>
                  <a:pt x="10584469" y="3986415"/>
                </a:cubicBezTo>
                <a:cubicBezTo>
                  <a:pt x="10577992" y="3947077"/>
                  <a:pt x="10562942" y="3910692"/>
                  <a:pt x="10551417" y="3872782"/>
                </a:cubicBezTo>
                <a:cubicBezTo>
                  <a:pt x="10538654" y="3830872"/>
                  <a:pt x="10539225" y="3791153"/>
                  <a:pt x="10547702" y="3748290"/>
                </a:cubicBezTo>
                <a:cubicBezTo>
                  <a:pt x="10565705" y="3656660"/>
                  <a:pt x="10587707" y="3567887"/>
                  <a:pt x="10595994" y="3474542"/>
                </a:cubicBezTo>
                <a:cubicBezTo>
                  <a:pt x="10604186" y="3381769"/>
                  <a:pt x="10602948" y="3288423"/>
                  <a:pt x="10598756" y="3195460"/>
                </a:cubicBezTo>
                <a:cubicBezTo>
                  <a:pt x="10590374" y="3011532"/>
                  <a:pt x="10569420" y="2827128"/>
                  <a:pt x="10583516" y="2643010"/>
                </a:cubicBezTo>
                <a:cubicBezTo>
                  <a:pt x="10590565" y="2551093"/>
                  <a:pt x="10622473" y="2455748"/>
                  <a:pt x="10595041" y="2364594"/>
                </a:cubicBezTo>
                <a:cubicBezTo>
                  <a:pt x="10585231" y="2331828"/>
                  <a:pt x="10565133" y="2305348"/>
                  <a:pt x="10562371" y="2270868"/>
                </a:cubicBezTo>
                <a:cubicBezTo>
                  <a:pt x="10558466" y="2221433"/>
                  <a:pt x="10564085" y="2169903"/>
                  <a:pt x="10565419" y="2120373"/>
                </a:cubicBezTo>
                <a:cubicBezTo>
                  <a:pt x="10567991" y="2021884"/>
                  <a:pt x="10570563" y="1923491"/>
                  <a:pt x="10573134" y="1825002"/>
                </a:cubicBezTo>
                <a:cubicBezTo>
                  <a:pt x="10575516" y="1734039"/>
                  <a:pt x="10582564" y="1641551"/>
                  <a:pt x="10573134" y="1550873"/>
                </a:cubicBezTo>
                <a:cubicBezTo>
                  <a:pt x="10567609" y="1497247"/>
                  <a:pt x="10558275" y="1445431"/>
                  <a:pt x="10538368" y="1395234"/>
                </a:cubicBezTo>
                <a:cubicBezTo>
                  <a:pt x="10524747" y="1360944"/>
                  <a:pt x="10507602" y="1327321"/>
                  <a:pt x="10495981" y="1292079"/>
                </a:cubicBezTo>
                <a:lnTo>
                  <a:pt x="10495981" y="1216831"/>
                </a:lnTo>
                <a:cubicBezTo>
                  <a:pt x="10500363" y="1209878"/>
                  <a:pt x="10506173" y="1203020"/>
                  <a:pt x="10513413" y="1195209"/>
                </a:cubicBezTo>
                <a:cubicBezTo>
                  <a:pt x="10543892" y="1162348"/>
                  <a:pt x="10574562" y="1130249"/>
                  <a:pt x="10593518" y="1089006"/>
                </a:cubicBezTo>
                <a:cubicBezTo>
                  <a:pt x="10640380" y="986898"/>
                  <a:pt x="10606852" y="874884"/>
                  <a:pt x="10590755" y="769632"/>
                </a:cubicBezTo>
                <a:cubicBezTo>
                  <a:pt x="10574658" y="664095"/>
                  <a:pt x="10565609" y="557606"/>
                  <a:pt x="10560847" y="451021"/>
                </a:cubicBezTo>
                <a:cubicBezTo>
                  <a:pt x="10567895" y="402253"/>
                  <a:pt x="10563514" y="349199"/>
                  <a:pt x="10559799" y="307289"/>
                </a:cubicBezTo>
                <a:cubicBezTo>
                  <a:pt x="10551322" y="213658"/>
                  <a:pt x="10530177" y="121647"/>
                  <a:pt x="10425402" y="98977"/>
                </a:cubicBezTo>
                <a:cubicBezTo>
                  <a:pt x="10323294" y="76879"/>
                  <a:pt x="10207279" y="82975"/>
                  <a:pt x="10103265" y="83356"/>
                </a:cubicBezTo>
                <a:cubicBezTo>
                  <a:pt x="9991633" y="83737"/>
                  <a:pt x="9880286" y="89643"/>
                  <a:pt x="9769224" y="100311"/>
                </a:cubicBezTo>
                <a:cubicBezTo>
                  <a:pt x="9754460" y="101739"/>
                  <a:pt x="9740173" y="105740"/>
                  <a:pt x="9727314" y="112026"/>
                </a:cubicBezTo>
                <a:cubicBezTo>
                  <a:pt x="9611680" y="84785"/>
                  <a:pt x="9497095" y="85928"/>
                  <a:pt x="9378889" y="106692"/>
                </a:cubicBezTo>
                <a:cubicBezTo>
                  <a:pt x="9266494" y="126409"/>
                  <a:pt x="9149813" y="164890"/>
                  <a:pt x="9035132" y="142792"/>
                </a:cubicBezTo>
                <a:cubicBezTo>
                  <a:pt x="8994747" y="129743"/>
                  <a:pt x="8954170" y="128028"/>
                  <a:pt x="8913308" y="134696"/>
                </a:cubicBezTo>
                <a:cubicBezTo>
                  <a:pt x="8794722" y="84499"/>
                  <a:pt x="8676040" y="102787"/>
                  <a:pt x="8558406" y="138315"/>
                </a:cubicBezTo>
                <a:cubicBezTo>
                  <a:pt x="8522592" y="134696"/>
                  <a:pt x="8486683" y="130981"/>
                  <a:pt x="8450773" y="127076"/>
                </a:cubicBezTo>
                <a:cubicBezTo>
                  <a:pt x="8296659" y="110693"/>
                  <a:pt x="8133687" y="108597"/>
                  <a:pt x="7992717" y="176415"/>
                </a:cubicBezTo>
                <a:cubicBezTo>
                  <a:pt x="7979191" y="170319"/>
                  <a:pt x="7965571" y="164033"/>
                  <a:pt x="7951569" y="157842"/>
                </a:cubicBezTo>
                <a:cubicBezTo>
                  <a:pt x="7891561" y="131076"/>
                  <a:pt x="7830696" y="125457"/>
                  <a:pt x="7768403" y="126123"/>
                </a:cubicBezTo>
                <a:cubicBezTo>
                  <a:pt x="7697251" y="95167"/>
                  <a:pt x="7626290" y="106883"/>
                  <a:pt x="7555614" y="136220"/>
                </a:cubicBezTo>
                <a:cubicBezTo>
                  <a:pt x="7489797" y="139649"/>
                  <a:pt x="7423979" y="143078"/>
                  <a:pt x="7358066" y="146507"/>
                </a:cubicBezTo>
                <a:cubicBezTo>
                  <a:pt x="7264816" y="151365"/>
                  <a:pt x="7171281" y="154317"/>
                  <a:pt x="7078793" y="168510"/>
                </a:cubicBezTo>
                <a:cubicBezTo>
                  <a:pt x="7036311" y="174987"/>
                  <a:pt x="6994401" y="184226"/>
                  <a:pt x="6954016" y="198990"/>
                </a:cubicBezTo>
                <a:cubicBezTo>
                  <a:pt x="6944871" y="202323"/>
                  <a:pt x="6865147" y="232232"/>
                  <a:pt x="6839525" y="250329"/>
                </a:cubicBezTo>
                <a:cubicBezTo>
                  <a:pt x="6831524" y="240709"/>
                  <a:pt x="6817236" y="227660"/>
                  <a:pt x="6813331" y="222802"/>
                </a:cubicBezTo>
                <a:cubicBezTo>
                  <a:pt x="6787613" y="191655"/>
                  <a:pt x="6760181" y="163176"/>
                  <a:pt x="6724177" y="143649"/>
                </a:cubicBezTo>
                <a:cubicBezTo>
                  <a:pt x="6645310" y="101073"/>
                  <a:pt x="6549488" y="103359"/>
                  <a:pt x="6464906" y="125361"/>
                </a:cubicBezTo>
                <a:cubicBezTo>
                  <a:pt x="6413567" y="138696"/>
                  <a:pt x="6363846" y="161080"/>
                  <a:pt x="6312792" y="176034"/>
                </a:cubicBezTo>
                <a:cubicBezTo>
                  <a:pt x="6219924" y="135744"/>
                  <a:pt x="6127055" y="109645"/>
                  <a:pt x="6034091" y="148888"/>
                </a:cubicBezTo>
                <a:cubicBezTo>
                  <a:pt x="6006659" y="139744"/>
                  <a:pt x="5979322" y="130695"/>
                  <a:pt x="5951890" y="123742"/>
                </a:cubicBezTo>
                <a:cubicBezTo>
                  <a:pt x="5847306" y="97167"/>
                  <a:pt x="5744436" y="94405"/>
                  <a:pt x="5642328" y="103454"/>
                </a:cubicBezTo>
                <a:cubicBezTo>
                  <a:pt x="5543553" y="98215"/>
                  <a:pt x="5444779" y="116313"/>
                  <a:pt x="5346005" y="153079"/>
                </a:cubicBezTo>
                <a:cubicBezTo>
                  <a:pt x="5202177" y="183273"/>
                  <a:pt x="5058159" y="214801"/>
                  <a:pt x="4910998" y="214420"/>
                </a:cubicBezTo>
                <a:cubicBezTo>
                  <a:pt x="4814034" y="214134"/>
                  <a:pt x="4725832" y="190798"/>
                  <a:pt x="4634392" y="159937"/>
                </a:cubicBezTo>
                <a:cubicBezTo>
                  <a:pt x="4529141" y="124409"/>
                  <a:pt x="4425033" y="98120"/>
                  <a:pt x="4313019" y="99930"/>
                </a:cubicBezTo>
                <a:cubicBezTo>
                  <a:pt x="4171382" y="102120"/>
                  <a:pt x="4028031" y="142221"/>
                  <a:pt x="3885441" y="150412"/>
                </a:cubicBezTo>
                <a:cubicBezTo>
                  <a:pt x="3868010" y="144602"/>
                  <a:pt x="3850103" y="140030"/>
                  <a:pt x="3831816" y="136982"/>
                </a:cubicBezTo>
                <a:cubicBezTo>
                  <a:pt x="3744948" y="122694"/>
                  <a:pt x="3655698" y="132886"/>
                  <a:pt x="3568068" y="124218"/>
                </a:cubicBezTo>
                <a:cubicBezTo>
                  <a:pt x="3382902" y="106026"/>
                  <a:pt x="3198117" y="80784"/>
                  <a:pt x="3013332" y="58877"/>
                </a:cubicBezTo>
                <a:cubicBezTo>
                  <a:pt x="2922368" y="48114"/>
                  <a:pt x="2831405" y="37255"/>
                  <a:pt x="2740346" y="26492"/>
                </a:cubicBezTo>
                <a:cubicBezTo>
                  <a:pt x="2652716" y="16110"/>
                  <a:pt x="2563752" y="679"/>
                  <a:pt x="2475170" y="12"/>
                </a:cubicBezTo>
                <a:cubicBezTo>
                  <a:pt x="2388397" y="-654"/>
                  <a:pt x="2311244" y="25825"/>
                  <a:pt x="2228091" y="44875"/>
                </a:cubicBezTo>
                <a:cubicBezTo>
                  <a:pt x="2145414" y="63830"/>
                  <a:pt x="2058546" y="54686"/>
                  <a:pt x="1974917" y="47733"/>
                </a:cubicBezTo>
                <a:cubicBezTo>
                  <a:pt x="1934531" y="44399"/>
                  <a:pt x="1898812" y="75355"/>
                  <a:pt x="1885382" y="112312"/>
                </a:cubicBezTo>
                <a:cubicBezTo>
                  <a:pt x="1776416" y="119551"/>
                  <a:pt x="1667735" y="136887"/>
                  <a:pt x="1559341" y="148221"/>
                </a:cubicBezTo>
                <a:cubicBezTo>
                  <a:pt x="1473425" y="157175"/>
                  <a:pt x="1386748" y="162604"/>
                  <a:pt x="1300451" y="155746"/>
                </a:cubicBezTo>
                <a:cubicBezTo>
                  <a:pt x="1214441" y="148888"/>
                  <a:pt x="1132716" y="118980"/>
                  <a:pt x="1047277" y="107835"/>
                </a:cubicBezTo>
                <a:cubicBezTo>
                  <a:pt x="961076" y="96691"/>
                  <a:pt x="878780" y="113265"/>
                  <a:pt x="795626" y="135648"/>
                </a:cubicBezTo>
                <a:cubicBezTo>
                  <a:pt x="725427" y="154508"/>
                  <a:pt x="657228" y="177273"/>
                  <a:pt x="586267" y="151079"/>
                </a:cubicBezTo>
                <a:cubicBezTo>
                  <a:pt x="537975" y="133267"/>
                  <a:pt x="481873" y="170986"/>
                  <a:pt x="469109" y="217563"/>
                </a:cubicBezTo>
                <a:cubicBezTo>
                  <a:pt x="466538" y="226803"/>
                  <a:pt x="465585" y="235851"/>
                  <a:pt x="465680" y="244519"/>
                </a:cubicBezTo>
                <a:cubicBezTo>
                  <a:pt x="460537" y="246519"/>
                  <a:pt x="455489" y="248424"/>
                  <a:pt x="450440" y="250520"/>
                </a:cubicBezTo>
                <a:cubicBezTo>
                  <a:pt x="447202" y="250996"/>
                  <a:pt x="444725" y="251472"/>
                  <a:pt x="442535" y="251949"/>
                </a:cubicBezTo>
                <a:cubicBezTo>
                  <a:pt x="440630" y="251091"/>
                  <a:pt x="438439" y="250139"/>
                  <a:pt x="435772" y="249091"/>
                </a:cubicBezTo>
                <a:cubicBezTo>
                  <a:pt x="421580" y="239376"/>
                  <a:pt x="405101" y="232041"/>
                  <a:pt x="390147" y="223659"/>
                </a:cubicBezTo>
                <a:cubicBezTo>
                  <a:pt x="359762" y="206705"/>
                  <a:pt x="329282" y="189750"/>
                  <a:pt x="298898" y="172796"/>
                </a:cubicBezTo>
                <a:cubicBezTo>
                  <a:pt x="261941" y="152222"/>
                  <a:pt x="226222" y="158223"/>
                  <a:pt x="199838" y="177558"/>
                </a:cubicBezTo>
                <a:cubicBezTo>
                  <a:pt x="162500" y="181940"/>
                  <a:pt x="133353" y="210134"/>
                  <a:pt x="118589" y="246996"/>
                </a:cubicBezTo>
                <a:cubicBezTo>
                  <a:pt x="-143634" y="900220"/>
                  <a:pt x="110874" y="1602784"/>
                  <a:pt x="110588" y="2275345"/>
                </a:cubicBezTo>
                <a:cubicBezTo>
                  <a:pt x="110588" y="2450604"/>
                  <a:pt x="70107" y="2628531"/>
                  <a:pt x="87919" y="2803125"/>
                </a:cubicBezTo>
                <a:cubicBezTo>
                  <a:pt x="95825" y="2880563"/>
                  <a:pt x="121733" y="2947905"/>
                  <a:pt x="143831" y="3020009"/>
                </a:cubicBezTo>
                <a:lnTo>
                  <a:pt x="143831" y="3218415"/>
                </a:lnTo>
                <a:cubicBezTo>
                  <a:pt x="139544" y="3232702"/>
                  <a:pt x="134877" y="3247085"/>
                  <a:pt x="130115" y="3261468"/>
                </a:cubicBezTo>
                <a:cubicBezTo>
                  <a:pt x="104683" y="3338430"/>
                  <a:pt x="77441" y="3415678"/>
                  <a:pt x="76394" y="3497783"/>
                </a:cubicBezTo>
                <a:cubicBezTo>
                  <a:pt x="75346" y="3584841"/>
                  <a:pt x="112112" y="3658184"/>
                  <a:pt x="139163" y="3738575"/>
                </a:cubicBezTo>
                <a:cubicBezTo>
                  <a:pt x="140878" y="3743623"/>
                  <a:pt x="142402" y="3748767"/>
                  <a:pt x="143831" y="3753815"/>
                </a:cubicBezTo>
                <a:lnTo>
                  <a:pt x="143831" y="3988511"/>
                </a:lnTo>
                <a:cubicBezTo>
                  <a:pt x="143450" y="3991083"/>
                  <a:pt x="143164" y="3993654"/>
                  <a:pt x="142783" y="3996226"/>
                </a:cubicBezTo>
                <a:cubicBezTo>
                  <a:pt x="129638" y="4091381"/>
                  <a:pt x="117637" y="4186631"/>
                  <a:pt x="107540" y="4282167"/>
                </a:cubicBezTo>
                <a:cubicBezTo>
                  <a:pt x="63249" y="4700600"/>
                  <a:pt x="51629" y="5121986"/>
                  <a:pt x="71250" y="5542229"/>
                </a:cubicBezTo>
                <a:cubicBezTo>
                  <a:pt x="23054" y="5594521"/>
                  <a:pt x="22673" y="5693295"/>
                  <a:pt x="114875" y="5723871"/>
                </a:cubicBezTo>
                <a:cubicBezTo>
                  <a:pt x="161738" y="5739397"/>
                  <a:pt x="215840" y="5732062"/>
                  <a:pt x="264512" y="5731395"/>
                </a:cubicBezTo>
                <a:cubicBezTo>
                  <a:pt x="327092" y="5730443"/>
                  <a:pt x="389576" y="5729491"/>
                  <a:pt x="452155" y="5728538"/>
                </a:cubicBezTo>
                <a:cubicBezTo>
                  <a:pt x="534641" y="5727300"/>
                  <a:pt x="635416" y="5738920"/>
                  <a:pt x="711044" y="5699773"/>
                </a:cubicBezTo>
                <a:cubicBezTo>
                  <a:pt x="797817" y="5796547"/>
                  <a:pt x="884590" y="5782545"/>
                  <a:pt x="971363" y="5728443"/>
                </a:cubicBezTo>
                <a:cubicBezTo>
                  <a:pt x="1031942" y="5761209"/>
                  <a:pt x="1098998" y="5776734"/>
                  <a:pt x="1171388" y="5780164"/>
                </a:cubicBezTo>
                <a:cubicBezTo>
                  <a:pt x="1266257" y="5784640"/>
                  <a:pt x="1361411" y="5767495"/>
                  <a:pt x="1456090" y="5776925"/>
                </a:cubicBezTo>
                <a:cubicBezTo>
                  <a:pt x="1502572" y="5781592"/>
                  <a:pt x="1547339" y="5796833"/>
                  <a:pt x="1593440" y="5803976"/>
                </a:cubicBezTo>
                <a:cubicBezTo>
                  <a:pt x="1652876" y="5813120"/>
                  <a:pt x="1710217" y="5810453"/>
                  <a:pt x="1768224" y="5793403"/>
                </a:cubicBezTo>
                <a:cubicBezTo>
                  <a:pt x="1823183" y="5777211"/>
                  <a:pt x="1875285" y="5755780"/>
                  <a:pt x="1928054" y="5736349"/>
                </a:cubicBezTo>
                <a:cubicBezTo>
                  <a:pt x="1962058" y="5749398"/>
                  <a:pt x="1996062" y="5757208"/>
                  <a:pt x="2029971" y="5755208"/>
                </a:cubicBezTo>
                <a:cubicBezTo>
                  <a:pt x="2157892" y="5805405"/>
                  <a:pt x="2285336" y="5769686"/>
                  <a:pt x="2412305" y="5723775"/>
                </a:cubicBezTo>
                <a:cubicBezTo>
                  <a:pt x="2502792" y="5719870"/>
                  <a:pt x="2593184" y="5713774"/>
                  <a:pt x="2683386" y="5705202"/>
                </a:cubicBezTo>
                <a:cubicBezTo>
                  <a:pt x="2693102" y="5708726"/>
                  <a:pt x="2703389" y="5711202"/>
                  <a:pt x="2714057" y="5712345"/>
                </a:cubicBezTo>
                <a:cubicBezTo>
                  <a:pt x="2803116" y="5722156"/>
                  <a:pt x="2892174" y="5732062"/>
                  <a:pt x="2981138" y="5741873"/>
                </a:cubicBezTo>
                <a:cubicBezTo>
                  <a:pt x="3065339" y="5751207"/>
                  <a:pt x="3153350" y="5769305"/>
                  <a:pt x="3238027" y="5759304"/>
                </a:cubicBezTo>
                <a:cubicBezTo>
                  <a:pt x="3282890" y="5753970"/>
                  <a:pt x="3322133" y="5738539"/>
                  <a:pt x="3361757" y="5717203"/>
                </a:cubicBezTo>
                <a:cubicBezTo>
                  <a:pt x="3386522" y="5703869"/>
                  <a:pt x="3407572" y="5691581"/>
                  <a:pt x="3436147" y="5691486"/>
                </a:cubicBezTo>
                <a:cubicBezTo>
                  <a:pt x="3497964" y="5691295"/>
                  <a:pt x="3560162" y="5723775"/>
                  <a:pt x="3618932" y="5740159"/>
                </a:cubicBezTo>
                <a:cubicBezTo>
                  <a:pt x="3691417" y="5760256"/>
                  <a:pt x="3767903" y="5766924"/>
                  <a:pt x="3839721" y="5740730"/>
                </a:cubicBezTo>
                <a:cubicBezTo>
                  <a:pt x="3872773" y="5728633"/>
                  <a:pt x="3903539" y="5709393"/>
                  <a:pt x="3937257" y="5699106"/>
                </a:cubicBezTo>
                <a:cubicBezTo>
                  <a:pt x="3962499" y="5691391"/>
                  <a:pt x="3983073" y="5699868"/>
                  <a:pt x="4007266" y="5709774"/>
                </a:cubicBezTo>
                <a:cubicBezTo>
                  <a:pt x="4083371" y="5740730"/>
                  <a:pt x="4152522" y="5766829"/>
                  <a:pt x="4234818" y="5738634"/>
                </a:cubicBezTo>
                <a:cubicBezTo>
                  <a:pt x="4254726" y="5731872"/>
                  <a:pt x="4285968" y="5710250"/>
                  <a:pt x="4305589" y="5710441"/>
                </a:cubicBezTo>
                <a:cubicBezTo>
                  <a:pt x="4322925" y="5710441"/>
                  <a:pt x="4341403" y="5731872"/>
                  <a:pt x="4355500" y="5743778"/>
                </a:cubicBezTo>
                <a:cubicBezTo>
                  <a:pt x="4433034" y="5809310"/>
                  <a:pt x="4510758" y="5839124"/>
                  <a:pt x="4612961" y="5815501"/>
                </a:cubicBezTo>
                <a:cubicBezTo>
                  <a:pt x="4710592" y="5792927"/>
                  <a:pt x="4806413" y="5750160"/>
                  <a:pt x="4900902" y="5716918"/>
                </a:cubicBezTo>
                <a:cubicBezTo>
                  <a:pt x="4903949" y="5715870"/>
                  <a:pt x="4906807" y="5714727"/>
                  <a:pt x="4909665" y="5713394"/>
                </a:cubicBezTo>
                <a:cubicBezTo>
                  <a:pt x="5002343" y="5716822"/>
                  <a:pt x="5094926" y="5723014"/>
                  <a:pt x="5187223" y="5732539"/>
                </a:cubicBezTo>
                <a:cubicBezTo>
                  <a:pt x="5289046" y="5743016"/>
                  <a:pt x="5389439" y="5759399"/>
                  <a:pt x="5490499" y="5775591"/>
                </a:cubicBezTo>
                <a:cubicBezTo>
                  <a:pt x="5543173" y="5784069"/>
                  <a:pt x="5594893" y="5789498"/>
                  <a:pt x="5646899" y="5773496"/>
                </a:cubicBezTo>
                <a:cubicBezTo>
                  <a:pt x="5692143" y="5759494"/>
                  <a:pt x="5731672" y="5732920"/>
                  <a:pt x="5775678" y="5716346"/>
                </a:cubicBezTo>
                <a:cubicBezTo>
                  <a:pt x="5952938" y="5649957"/>
                  <a:pt x="6157058" y="5689486"/>
                  <a:pt x="6338986" y="5712822"/>
                </a:cubicBezTo>
                <a:cubicBezTo>
                  <a:pt x="6355369" y="5714917"/>
                  <a:pt x="6371657" y="5716822"/>
                  <a:pt x="6387945" y="5718823"/>
                </a:cubicBezTo>
                <a:cubicBezTo>
                  <a:pt x="6429950" y="5752065"/>
                  <a:pt x="6471860" y="5748922"/>
                  <a:pt x="6513770" y="5732920"/>
                </a:cubicBezTo>
                <a:cubicBezTo>
                  <a:pt x="6666646" y="5748636"/>
                  <a:pt x="6819427" y="5759018"/>
                  <a:pt x="6973827" y="5763781"/>
                </a:cubicBezTo>
                <a:cubicBezTo>
                  <a:pt x="7038407" y="5765781"/>
                  <a:pt x="7103844" y="5767019"/>
                  <a:pt x="7168995" y="5764543"/>
                </a:cubicBezTo>
                <a:cubicBezTo>
                  <a:pt x="7213190" y="5778259"/>
                  <a:pt x="7257863" y="5790736"/>
                  <a:pt x="7302821" y="5801881"/>
                </a:cubicBezTo>
                <a:cubicBezTo>
                  <a:pt x="7413311" y="5829313"/>
                  <a:pt x="7526182" y="5850553"/>
                  <a:pt x="7637244" y="5814073"/>
                </a:cubicBezTo>
                <a:cubicBezTo>
                  <a:pt x="7702109" y="5792832"/>
                  <a:pt x="7761545" y="5755018"/>
                  <a:pt x="7824505" y="5728348"/>
                </a:cubicBezTo>
                <a:cubicBezTo>
                  <a:pt x="7826791" y="5729967"/>
                  <a:pt x="7829077" y="5731491"/>
                  <a:pt x="7831363" y="5733300"/>
                </a:cubicBezTo>
                <a:cubicBezTo>
                  <a:pt x="7836316" y="5728348"/>
                  <a:pt x="7841269" y="5723871"/>
                  <a:pt x="7846317" y="5719680"/>
                </a:cubicBezTo>
                <a:cubicBezTo>
                  <a:pt x="7850889" y="5717965"/>
                  <a:pt x="7855366" y="5716346"/>
                  <a:pt x="7859938" y="5714822"/>
                </a:cubicBezTo>
                <a:cubicBezTo>
                  <a:pt x="7878321" y="5737587"/>
                  <a:pt x="7903658" y="5755303"/>
                  <a:pt x="7932233" y="5766257"/>
                </a:cubicBezTo>
                <a:cubicBezTo>
                  <a:pt x="7954617" y="5774830"/>
                  <a:pt x="7977667" y="5779402"/>
                  <a:pt x="8001861" y="5779878"/>
                </a:cubicBezTo>
                <a:cubicBezTo>
                  <a:pt x="8017291" y="5780164"/>
                  <a:pt x="8047771" y="5771496"/>
                  <a:pt x="8060725" y="5778830"/>
                </a:cubicBezTo>
                <a:cubicBezTo>
                  <a:pt x="8112827" y="5808262"/>
                  <a:pt x="8163214" y="5785974"/>
                  <a:pt x="8187027" y="5745397"/>
                </a:cubicBezTo>
                <a:cubicBezTo>
                  <a:pt x="8190170" y="5745683"/>
                  <a:pt x="8193218" y="5745778"/>
                  <a:pt x="8196361" y="5745874"/>
                </a:cubicBezTo>
                <a:cubicBezTo>
                  <a:pt x="8208077" y="5751970"/>
                  <a:pt x="8219888" y="5757875"/>
                  <a:pt x="8232080" y="5763018"/>
                </a:cubicBezTo>
                <a:cubicBezTo>
                  <a:pt x="8318662" y="5799690"/>
                  <a:pt x="8398196" y="5783593"/>
                  <a:pt x="8476110" y="5741206"/>
                </a:cubicBezTo>
                <a:cubicBezTo>
                  <a:pt x="8567836" y="5744350"/>
                  <a:pt x="8659752" y="5741111"/>
                  <a:pt x="8752049" y="5726728"/>
                </a:cubicBezTo>
                <a:cubicBezTo>
                  <a:pt x="8760241" y="5725490"/>
                  <a:pt x="8768432" y="5724061"/>
                  <a:pt x="8776528" y="5722632"/>
                </a:cubicBezTo>
                <a:cubicBezTo>
                  <a:pt x="8793293" y="5752636"/>
                  <a:pt x="8824249" y="5776258"/>
                  <a:pt x="8858729" y="5771782"/>
                </a:cubicBezTo>
                <a:cubicBezTo>
                  <a:pt x="8934262" y="5761875"/>
                  <a:pt x="9004272" y="5743492"/>
                  <a:pt x="9072185" y="5707869"/>
                </a:cubicBezTo>
                <a:cubicBezTo>
                  <a:pt x="9089425" y="5698820"/>
                  <a:pt x="9105522" y="5688533"/>
                  <a:pt x="9121810" y="5677865"/>
                </a:cubicBezTo>
                <a:cubicBezTo>
                  <a:pt x="9125715" y="5675103"/>
                  <a:pt x="9129620" y="5672436"/>
                  <a:pt x="9133526" y="5669674"/>
                </a:cubicBezTo>
                <a:cubicBezTo>
                  <a:pt x="9146956" y="5682342"/>
                  <a:pt x="9182961" y="5706917"/>
                  <a:pt x="9184389" y="5707964"/>
                </a:cubicBezTo>
                <a:cubicBezTo>
                  <a:pt x="9291831" y="5782068"/>
                  <a:pt x="9430705" y="5789784"/>
                  <a:pt x="9556435" y="5776449"/>
                </a:cubicBezTo>
                <a:cubicBezTo>
                  <a:pt x="9696072" y="5761685"/>
                  <a:pt x="9842186" y="5722347"/>
                  <a:pt x="9982584" y="5750065"/>
                </a:cubicBezTo>
                <a:cubicBezTo>
                  <a:pt x="10053545" y="5764067"/>
                  <a:pt x="10124221" y="5787212"/>
                  <a:pt x="10197468" y="5783117"/>
                </a:cubicBezTo>
                <a:cubicBezTo>
                  <a:pt x="10271954" y="5779020"/>
                  <a:pt x="10339772" y="5750065"/>
                  <a:pt x="10405780" y="5717775"/>
                </a:cubicBezTo>
                <a:lnTo>
                  <a:pt x="10451786" y="5721299"/>
                </a:lnTo>
                <a:cubicBezTo>
                  <a:pt x="10462454" y="5722061"/>
                  <a:pt x="10472741" y="5720442"/>
                  <a:pt x="10482361" y="5717108"/>
                </a:cubicBezTo>
                <a:cubicBezTo>
                  <a:pt x="10507983" y="5721394"/>
                  <a:pt x="10535510" y="5713870"/>
                  <a:pt x="10559038" y="5688533"/>
                </a:cubicBezTo>
                <a:cubicBezTo>
                  <a:pt x="10616663" y="5626430"/>
                  <a:pt x="10641048" y="5545277"/>
                  <a:pt x="10634666" y="5461076"/>
                </a:cubicBezTo>
                <a:close/>
                <a:moveTo>
                  <a:pt x="5229514" y="5478317"/>
                </a:moveTo>
                <a:cubicBezTo>
                  <a:pt x="5240563" y="5474126"/>
                  <a:pt x="5251612" y="5472697"/>
                  <a:pt x="5262661" y="5473363"/>
                </a:cubicBezTo>
                <a:cubicBezTo>
                  <a:pt x="5251612" y="5474982"/>
                  <a:pt x="5240563" y="5476697"/>
                  <a:pt x="5229514" y="5478317"/>
                </a:cubicBezTo>
                <a:close/>
              </a:path>
            </a:pathLst>
          </a:custGeom>
          <a:solidFill>
            <a:schemeClr val="accent3"/>
          </a:solidFill>
          <a:ln w="10583" cap="flat">
            <a:noFill/>
            <a:prstDash val="solid"/>
            <a:miter/>
          </a:ln>
          <a:effectLst>
            <a:outerShdw blurRad="127000" algn="ctr" rotWithShape="0">
              <a:prstClr val="black">
                <a:alpha val="26000"/>
              </a:prstClr>
            </a:outerShdw>
          </a:effectLst>
        </p:spPr>
        <p:txBody>
          <a:bodyPr rtlCol="0" anchor="ctr"/>
          <a:lstStyle/>
          <a:p>
            <a:pPr lvl="0"/>
            <a:endParaRPr lang="en-US" dirty="0"/>
          </a:p>
        </p:txBody>
      </p:sp>
      <p:sp>
        <p:nvSpPr>
          <p:cNvPr id="7" name="Title 1">
            <a:extLst>
              <a:ext uri="{FF2B5EF4-FFF2-40B4-BE49-F238E27FC236}">
                <a16:creationId xmlns:a16="http://schemas.microsoft.com/office/drawing/2014/main" id="{8E0AD4BE-B150-7C27-72CC-9AAE5D788775}"/>
              </a:ext>
            </a:extLst>
          </p:cNvPr>
          <p:cNvSpPr>
            <a:spLocks noGrp="1"/>
          </p:cNvSpPr>
          <p:nvPr>
            <p:ph type="title"/>
          </p:nvPr>
        </p:nvSpPr>
        <p:spPr>
          <a:xfrm>
            <a:off x="838198" y="853335"/>
            <a:ext cx="10515602" cy="1377184"/>
          </a:xfrm>
        </p:spPr>
        <p:txBody>
          <a:bodyPr anchor="t" anchorCtr="0">
            <a:normAutofit/>
          </a:bodyPr>
          <a:lstStyle>
            <a:lvl1pPr>
              <a:defRPr lang="en-US" sz="3600" b="0" kern="1200" dirty="0">
                <a:solidFill>
                  <a:schemeClr val="bg1">
                    <a:lumMod val="95000"/>
                  </a:schemeClr>
                </a:solidFill>
                <a:latin typeface="+mj-lt"/>
                <a:ea typeface="+mj-ea"/>
                <a:cs typeface="+mj-cs"/>
              </a:defRPr>
            </a:lvl1pPr>
          </a:lstStyle>
          <a:p>
            <a:r>
              <a:rPr lang="en-US"/>
              <a:t>Click to edit Master title style</a:t>
            </a:r>
            <a:endParaRPr lang="en-US" dirty="0"/>
          </a:p>
        </p:txBody>
      </p:sp>
      <p:sp>
        <p:nvSpPr>
          <p:cNvPr id="2" name="Content Placeholder 3">
            <a:extLst>
              <a:ext uri="{FF2B5EF4-FFF2-40B4-BE49-F238E27FC236}">
                <a16:creationId xmlns:a16="http://schemas.microsoft.com/office/drawing/2014/main" id="{1A06C0D3-1A20-5009-4A5A-3C75B77FF414}"/>
              </a:ext>
            </a:extLst>
          </p:cNvPr>
          <p:cNvSpPr>
            <a:spLocks noGrp="1"/>
          </p:cNvSpPr>
          <p:nvPr>
            <p:ph sz="half" idx="2"/>
          </p:nvPr>
        </p:nvSpPr>
        <p:spPr>
          <a:xfrm>
            <a:off x="838198" y="2651758"/>
            <a:ext cx="10515602" cy="3471545"/>
          </a:xfrm>
        </p:spPr>
        <p:txBody>
          <a:bodyPr>
            <a:normAutofit/>
          </a:bodyPr>
          <a:lstStyle>
            <a:lvl1pPr marL="342900" indent="-342900">
              <a:lnSpc>
                <a:spcPct val="100000"/>
              </a:lnSpc>
              <a:buFont typeface="Arial" panose="020B0604020202020204" pitchFamily="34" charset="0"/>
              <a:buChar char="•"/>
              <a:defRPr sz="2400">
                <a:solidFill>
                  <a:schemeClr val="bg2"/>
                </a:solidFill>
              </a:defRPr>
            </a:lvl1pPr>
            <a:lvl2pPr marL="800100" indent="-342900">
              <a:lnSpc>
                <a:spcPct val="100000"/>
              </a:lnSpc>
              <a:buFont typeface="Arial" panose="020B0604020202020204" pitchFamily="34" charset="0"/>
              <a:buChar char="•"/>
              <a:defRPr sz="2000">
                <a:solidFill>
                  <a:schemeClr val="bg2"/>
                </a:solidFill>
              </a:defRPr>
            </a:lvl2pPr>
            <a:lvl3pPr marL="1200150" indent="-285750">
              <a:lnSpc>
                <a:spcPct val="100000"/>
              </a:lnSpc>
              <a:buFont typeface="Arial" panose="020B0604020202020204" pitchFamily="34" charset="0"/>
              <a:buChar char="•"/>
              <a:defRPr sz="1800">
                <a:solidFill>
                  <a:schemeClr val="bg2"/>
                </a:solidFill>
              </a:defRPr>
            </a:lvl3pPr>
            <a:lvl4pPr marL="1657350" indent="-285750">
              <a:lnSpc>
                <a:spcPct val="100000"/>
              </a:lnSpc>
              <a:buFont typeface="Arial" panose="020B0604020202020204" pitchFamily="34" charset="0"/>
              <a:buChar char="•"/>
              <a:defRPr sz="1600">
                <a:solidFill>
                  <a:schemeClr val="bg2"/>
                </a:solidFill>
              </a:defRPr>
            </a:lvl4pPr>
            <a:lvl5pPr marL="2114550" indent="-285750">
              <a:lnSpc>
                <a:spcPct val="100000"/>
              </a:lnSpc>
              <a:buFont typeface="Arial" panose="020B0604020202020204" pitchFamily="34" charset="0"/>
              <a:buChar char="•"/>
              <a:defRPr sz="160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Footer Placeholder 4">
            <a:extLst>
              <a:ext uri="{FF2B5EF4-FFF2-40B4-BE49-F238E27FC236}">
                <a16:creationId xmlns:a16="http://schemas.microsoft.com/office/drawing/2014/main" id="{2F409B7E-A291-67E7-BA81-EF49E86A28F4}"/>
              </a:ext>
            </a:extLst>
          </p:cNvPr>
          <p:cNvSpPr>
            <a:spLocks noGrp="1"/>
          </p:cNvSpPr>
          <p:nvPr>
            <p:ph type="ftr" sz="quarter" idx="11"/>
          </p:nvPr>
        </p:nvSpPr>
        <p:spPr>
          <a:xfrm>
            <a:off x="838201" y="6169936"/>
            <a:ext cx="2955858" cy="365125"/>
          </a:xfrm>
        </p:spPr>
        <p:txBody>
          <a:bodyPr lIns="0"/>
          <a:lstStyle>
            <a:lvl1pPr>
              <a:defRPr sz="1100" cap="all" spc="300" baseline="0"/>
            </a:lvl1pPr>
          </a:lstStyle>
          <a:p>
            <a:endParaRPr lang="en-US" dirty="0"/>
          </a:p>
        </p:txBody>
      </p:sp>
      <p:sp>
        <p:nvSpPr>
          <p:cNvPr id="14" name="Slide Number Placeholder 5">
            <a:extLst>
              <a:ext uri="{FF2B5EF4-FFF2-40B4-BE49-F238E27FC236}">
                <a16:creationId xmlns:a16="http://schemas.microsoft.com/office/drawing/2014/main" id="{DC9D3DB0-9B80-76F3-E348-A9CD711DFD76}"/>
              </a:ext>
            </a:extLst>
          </p:cNvPr>
          <p:cNvSpPr>
            <a:spLocks noGrp="1"/>
          </p:cNvSpPr>
          <p:nvPr>
            <p:ph type="sldNum" sz="quarter" idx="12"/>
          </p:nvPr>
        </p:nvSpPr>
        <p:spPr>
          <a:xfrm>
            <a:off x="5821279" y="6169936"/>
            <a:ext cx="549442" cy="365125"/>
          </a:xfrm>
        </p:spPr>
        <p:txBody>
          <a:bodyPr/>
          <a:lstStyle>
            <a:lvl1pPr>
              <a:defRPr sz="1100"/>
            </a:lvl1pPr>
          </a:lstStyle>
          <a:p>
            <a:fld id="{CBD12358-51D2-46B3-9BDE-DF29528B9454}" type="slidenum">
              <a:rPr lang="en-US" smtClean="0"/>
              <a:pPr/>
              <a:t>‹#›</a:t>
            </a:fld>
            <a:endParaRPr lang="en-US" dirty="0"/>
          </a:p>
        </p:txBody>
      </p:sp>
      <p:sp>
        <p:nvSpPr>
          <p:cNvPr id="12" name="Date Placeholder 3">
            <a:extLst>
              <a:ext uri="{FF2B5EF4-FFF2-40B4-BE49-F238E27FC236}">
                <a16:creationId xmlns:a16="http://schemas.microsoft.com/office/drawing/2014/main" id="{D7318F01-88D9-4381-B93E-1CA21988D3BB}"/>
              </a:ext>
            </a:extLst>
          </p:cNvPr>
          <p:cNvSpPr>
            <a:spLocks noGrp="1"/>
          </p:cNvSpPr>
          <p:nvPr>
            <p:ph type="dt" sz="half" idx="10"/>
          </p:nvPr>
        </p:nvSpPr>
        <p:spPr>
          <a:xfrm>
            <a:off x="8397943" y="6174618"/>
            <a:ext cx="2955858" cy="360444"/>
          </a:xfrm>
        </p:spPr>
        <p:txBody>
          <a:bodyPr rIns="0"/>
          <a:lstStyle>
            <a:lvl1pPr>
              <a:defRPr sz="1100"/>
            </a:lvl1pPr>
          </a:lstStyle>
          <a:p>
            <a:r>
              <a:rPr lang="en-US" dirty="0"/>
              <a:t>8/6/20XX</a:t>
            </a:r>
          </a:p>
        </p:txBody>
      </p:sp>
    </p:spTree>
    <p:extLst>
      <p:ext uri="{BB962C8B-B14F-4D97-AF65-F5344CB8AC3E}">
        <p14:creationId xmlns:p14="http://schemas.microsoft.com/office/powerpoint/2010/main" val="36856215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Picture">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B6B956C-A124-5A7C-EBD4-CBB618B9BC1D}"/>
              </a:ext>
            </a:extLst>
          </p:cNvPr>
          <p:cNvSpPr>
            <a:spLocks noGrp="1"/>
          </p:cNvSpPr>
          <p:nvPr>
            <p:ph type="title" hasCustomPrompt="1"/>
          </p:nvPr>
        </p:nvSpPr>
        <p:spPr>
          <a:xfrm>
            <a:off x="1353827" y="1278294"/>
            <a:ext cx="5000318" cy="4904141"/>
          </a:xfrm>
        </p:spPr>
        <p:txBody>
          <a:bodyPr anchor="b">
            <a:normAutofit/>
          </a:bodyPr>
          <a:lstStyle>
            <a:lvl1pPr>
              <a:defRPr sz="3600"/>
            </a:lvl1pPr>
          </a:lstStyle>
          <a:p>
            <a:r>
              <a:rPr lang="en-US" dirty="0"/>
              <a:t>Click to add title</a:t>
            </a:r>
          </a:p>
        </p:txBody>
      </p:sp>
      <p:sp>
        <p:nvSpPr>
          <p:cNvPr id="12" name="Picture Placeholder 11">
            <a:extLst>
              <a:ext uri="{FF2B5EF4-FFF2-40B4-BE49-F238E27FC236}">
                <a16:creationId xmlns:a16="http://schemas.microsoft.com/office/drawing/2014/main" id="{2B92702B-E14C-886C-445A-349265F37592}"/>
              </a:ext>
            </a:extLst>
          </p:cNvPr>
          <p:cNvSpPr>
            <a:spLocks noGrp="1"/>
          </p:cNvSpPr>
          <p:nvPr>
            <p:ph type="pic" sz="quarter" idx="13"/>
          </p:nvPr>
        </p:nvSpPr>
        <p:spPr>
          <a:xfrm>
            <a:off x="6642169" y="-1"/>
            <a:ext cx="4635426" cy="6857999"/>
          </a:xfrm>
        </p:spPr>
        <p:txBody>
          <a:bodyPr>
            <a:normAutofit/>
          </a:bodyPr>
          <a:lstStyle>
            <a:lvl1pPr marL="0" indent="0" algn="ctr">
              <a:buNone/>
              <a:defRPr sz="2000"/>
            </a:lvl1pPr>
          </a:lstStyle>
          <a:p>
            <a:r>
              <a:rPr lang="en-US" dirty="0"/>
              <a:t>Click icon to add picture</a:t>
            </a:r>
          </a:p>
        </p:txBody>
      </p:sp>
      <p:sp>
        <p:nvSpPr>
          <p:cNvPr id="6" name="Rectangle 5">
            <a:extLst>
              <a:ext uri="{FF2B5EF4-FFF2-40B4-BE49-F238E27FC236}">
                <a16:creationId xmlns:a16="http://schemas.microsoft.com/office/drawing/2014/main" id="{49C76C37-CBD2-36CF-1413-53DD1CB4A545}"/>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510D1AAD-E663-5B8E-CE72-64C1DBF19CE0}"/>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EC250190-89C1-EAA3-6C2A-15A60C6754F5}"/>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20954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hank you 1">
    <p:bg>
      <p:bgPr>
        <a:solidFill>
          <a:schemeClr val="accent2">
            <a:lumMod val="5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B5E70F-EF03-B535-2505-BC971E3BC36D}"/>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8794424E-93DD-A404-D05E-EF6030A76D3B}"/>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03A3B6B-5129-A46A-A20C-5D7BC706C9B1}"/>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a:extLst>
              <a:ext uri="{FF2B5EF4-FFF2-40B4-BE49-F238E27FC236}">
                <a16:creationId xmlns:a16="http://schemas.microsoft.com/office/drawing/2014/main" id="{24E401A1-8CEE-5E1B-343B-D737433AE63F}"/>
              </a:ext>
            </a:extLst>
          </p:cNvPr>
          <p:cNvSpPr>
            <a:spLocks noGrp="1"/>
          </p:cNvSpPr>
          <p:nvPr>
            <p:ph type="title" hasCustomPrompt="1"/>
          </p:nvPr>
        </p:nvSpPr>
        <p:spPr>
          <a:xfrm>
            <a:off x="1317614" y="690511"/>
            <a:ext cx="4964671" cy="5253089"/>
          </a:xfrm>
        </p:spPr>
        <p:txBody>
          <a:bodyPr anchor="b">
            <a:normAutofit/>
          </a:bodyPr>
          <a:lstStyle>
            <a:lvl1pPr>
              <a:defRPr sz="6000">
                <a:solidFill>
                  <a:schemeClr val="bg1"/>
                </a:solidFill>
              </a:defRPr>
            </a:lvl1pPr>
          </a:lstStyle>
          <a:p>
            <a:r>
              <a:rPr lang="en-US" dirty="0"/>
              <a:t>Click to add title</a:t>
            </a:r>
          </a:p>
        </p:txBody>
      </p:sp>
      <p:sp>
        <p:nvSpPr>
          <p:cNvPr id="10" name="Content Placeholder 9">
            <a:extLst>
              <a:ext uri="{FF2B5EF4-FFF2-40B4-BE49-F238E27FC236}">
                <a16:creationId xmlns:a16="http://schemas.microsoft.com/office/drawing/2014/main" id="{AD608249-3D60-D3B2-68C5-778D0EA18F2D}"/>
              </a:ext>
            </a:extLst>
          </p:cNvPr>
          <p:cNvSpPr>
            <a:spLocks noGrp="1"/>
          </p:cNvSpPr>
          <p:nvPr>
            <p:ph sz="quarter" idx="10" hasCustomPrompt="1"/>
          </p:nvPr>
        </p:nvSpPr>
        <p:spPr>
          <a:xfrm>
            <a:off x="6282286" y="690465"/>
            <a:ext cx="4784372" cy="5253089"/>
          </a:xfrm>
        </p:spPr>
        <p:txBody>
          <a:bodyPr anchor="ctr">
            <a:normAutofit/>
          </a:bodyPr>
          <a:lstStyle>
            <a:lvl1pPr marL="0" indent="0">
              <a:lnSpc>
                <a:spcPct val="100000"/>
              </a:lnSpc>
              <a:spcBef>
                <a:spcPts val="0"/>
              </a:spcBef>
              <a:spcAft>
                <a:spcPts val="1200"/>
              </a:spcAft>
              <a:buNone/>
              <a:defRPr sz="2000">
                <a:solidFill>
                  <a:schemeClr val="bg1"/>
                </a:solidFill>
              </a:defRPr>
            </a:lvl1pPr>
            <a:lvl2pPr marL="742950" indent="-285750">
              <a:lnSpc>
                <a:spcPct val="100000"/>
              </a:lnSpc>
              <a:spcBef>
                <a:spcPts val="0"/>
              </a:spcBef>
              <a:spcAft>
                <a:spcPts val="1200"/>
              </a:spcAft>
              <a:buFont typeface="Arial" panose="020B0604020202020204" pitchFamily="34" charset="0"/>
              <a:buChar char="•"/>
              <a:defRPr sz="1800">
                <a:solidFill>
                  <a:schemeClr val="bg1"/>
                </a:solidFill>
              </a:defRPr>
            </a:lvl2pPr>
            <a:lvl3pPr marL="1200150" indent="-285750">
              <a:lnSpc>
                <a:spcPct val="100000"/>
              </a:lnSpc>
              <a:spcBef>
                <a:spcPts val="0"/>
              </a:spcBef>
              <a:spcAft>
                <a:spcPts val="1200"/>
              </a:spcAft>
              <a:buFont typeface="Arial" panose="020B0604020202020204" pitchFamily="34" charset="0"/>
              <a:buChar char="•"/>
              <a:defRPr sz="1600">
                <a:solidFill>
                  <a:schemeClr val="bg1"/>
                </a:solidFill>
              </a:defRPr>
            </a:lvl3pPr>
            <a:lvl4pPr marL="1657350" indent="-285750">
              <a:lnSpc>
                <a:spcPct val="100000"/>
              </a:lnSpc>
              <a:spcBef>
                <a:spcPts val="0"/>
              </a:spcBef>
              <a:spcAft>
                <a:spcPts val="1200"/>
              </a:spcAft>
              <a:buFont typeface="Arial" panose="020B0604020202020204" pitchFamily="34" charset="0"/>
              <a:buChar char="•"/>
              <a:defRPr sz="1400">
                <a:solidFill>
                  <a:schemeClr val="bg1"/>
                </a:solidFill>
              </a:defRPr>
            </a:lvl4pPr>
            <a:lvl5pPr marL="2114550" indent="-285750">
              <a:lnSpc>
                <a:spcPct val="100000"/>
              </a:lnSpc>
              <a:spcBef>
                <a:spcPts val="0"/>
              </a:spcBef>
              <a:spcAft>
                <a:spcPts val="1200"/>
              </a:spcAft>
              <a:buFont typeface="Arial" panose="020B0604020202020204" pitchFamily="34" charset="0"/>
              <a:buChar char="•"/>
              <a:defRPr sz="14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38155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and Content ">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5" y="503852"/>
            <a:ext cx="9150675" cy="1427585"/>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1450153" y="2108722"/>
            <a:ext cx="8552264" cy="4119463"/>
          </a:xfrm>
        </p:spPr>
        <p:txBody>
          <a:bodyPr lIns="0" tIns="0" rIns="0" bIns="0">
            <a:normAutofit/>
          </a:bodyPr>
          <a:lstStyle>
            <a:lvl1pPr marL="228600" indent="-228600">
              <a:lnSpc>
                <a:spcPct val="100000"/>
              </a:lnSpc>
              <a:spcBef>
                <a:spcPts val="0"/>
              </a:spcBef>
              <a:spcAft>
                <a:spcPts val="1200"/>
              </a:spcAft>
              <a:buFont typeface="Arial" panose="020B0604020202020204" pitchFamily="34" charset="0"/>
              <a:buChar char="•"/>
              <a:defRPr sz="2000"/>
            </a:lvl1pPr>
            <a:lvl2pPr marL="685800" indent="-228600">
              <a:lnSpc>
                <a:spcPct val="100000"/>
              </a:lnSpc>
              <a:spcBef>
                <a:spcPts val="0"/>
              </a:spcBef>
              <a:spcAft>
                <a:spcPts val="1200"/>
              </a:spcAft>
              <a:buFont typeface="Arial" panose="020B0604020202020204" pitchFamily="34" charset="0"/>
              <a:buChar char="•"/>
              <a:defRPr sz="2000"/>
            </a:lvl2pPr>
            <a:lvl3pPr marL="1143000" indent="-228600">
              <a:spcBef>
                <a:spcPts val="0"/>
              </a:spcBef>
              <a:spcAft>
                <a:spcPts val="1200"/>
              </a:spcAft>
              <a:buFont typeface="Arial" panose="020B0604020202020204" pitchFamily="34" charset="0"/>
              <a:buChar char="•"/>
              <a:defRPr sz="2000"/>
            </a:lvl3pPr>
            <a:lvl4pPr marL="1600200" indent="-228600">
              <a:spcBef>
                <a:spcPts val="0"/>
              </a:spcBef>
              <a:spcAft>
                <a:spcPts val="1200"/>
              </a:spcAft>
              <a:buFont typeface="Arial" panose="020B0604020202020204" pitchFamily="34" charset="0"/>
              <a:buChar char="•"/>
              <a:defRPr sz="2000"/>
            </a:lvl4pPr>
            <a:lvl5pPr marL="2057400" indent="-228600">
              <a:spcBef>
                <a:spcPts val="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45FE61D9-DA99-9DA5-5DD2-C4118066CA63}"/>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E64603E-965E-E3BF-203B-F4D99428203D}"/>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5">
            <a:extLst>
              <a:ext uri="{FF2B5EF4-FFF2-40B4-BE49-F238E27FC236}">
                <a16:creationId xmlns:a16="http://schemas.microsoft.com/office/drawing/2014/main" id="{5DABAFC1-3E76-DCE6-3A6D-E0020C5BE864}"/>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3066233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CC1FC-ADE8-488C-A1DA-2FD569FD4D09}"/>
              </a:ext>
            </a:extLst>
          </p:cNvPr>
          <p:cNvSpPr>
            <a:spLocks noGrp="1"/>
          </p:cNvSpPr>
          <p:nvPr>
            <p:ph type="title"/>
          </p:nvPr>
        </p:nvSpPr>
        <p:spPr>
          <a:xfrm>
            <a:off x="838200" y="365760"/>
            <a:ext cx="105156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57F02842-38C3-46D6-8527-0F6FE623C511}"/>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E864CF5-F681-40C2-88CC-E02206C9CECB}"/>
              </a:ext>
            </a:extLst>
          </p:cNvPr>
          <p:cNvSpPr>
            <a:spLocks noGrp="1"/>
          </p:cNvSpPr>
          <p:nvPr>
            <p:ph type="dt" sz="half" idx="10"/>
          </p:nvPr>
        </p:nvSpPr>
        <p:spPr/>
        <p:txBody>
          <a:bodyPr/>
          <a:lstStyle/>
          <a:p>
            <a:fld id="{0055F08A-1E71-4B2B-BB49-E743F2903911}" type="datetime1">
              <a:rPr lang="en-US" smtClean="0"/>
              <a:t>9/12/2025</a:t>
            </a:fld>
            <a:endParaRPr lang="en-US" dirty="0"/>
          </a:p>
        </p:txBody>
      </p:sp>
      <p:sp>
        <p:nvSpPr>
          <p:cNvPr id="5" name="Footer Placeholder 4">
            <a:extLst>
              <a:ext uri="{FF2B5EF4-FFF2-40B4-BE49-F238E27FC236}">
                <a16:creationId xmlns:a16="http://schemas.microsoft.com/office/drawing/2014/main" id="{82C04753-4FE4-4A6F-99BB-CFFC92E0CD0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0A569D1-DB13-4BD9-8BA9-0DEAD98F893F}"/>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984175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20B05-7BF6-4073-9106-FA19E97273CB}"/>
              </a:ext>
            </a:extLst>
          </p:cNvPr>
          <p:cNvSpPr>
            <a:spLocks noGrp="1"/>
          </p:cNvSpPr>
          <p:nvPr>
            <p:ph type="title"/>
          </p:nvPr>
        </p:nvSpPr>
        <p:spPr>
          <a:xfrm>
            <a:off x="831850" y="1709738"/>
            <a:ext cx="10515600" cy="2852737"/>
          </a:xfrm>
        </p:spPr>
        <p:txBody>
          <a:bodyPr anchor="b"/>
          <a:lstStyle>
            <a:lvl1pP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E8EE8D7-6B58-4A3F-9DD5-E563D5192A68}"/>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02990E-9F0A-446A-B5B8-459CA8D98D92}"/>
              </a:ext>
            </a:extLst>
          </p:cNvPr>
          <p:cNvSpPr>
            <a:spLocks noGrp="1"/>
          </p:cNvSpPr>
          <p:nvPr>
            <p:ph type="dt" sz="half" idx="10"/>
          </p:nvPr>
        </p:nvSpPr>
        <p:spPr/>
        <p:txBody>
          <a:bodyPr/>
          <a:lstStyle/>
          <a:p>
            <a:fld id="{15417D9E-721A-44BB-8863-9873FE64DA75}" type="datetime1">
              <a:rPr lang="en-US" smtClean="0"/>
              <a:t>9/12/2025</a:t>
            </a:fld>
            <a:endParaRPr lang="en-US" dirty="0"/>
          </a:p>
        </p:txBody>
      </p:sp>
      <p:sp>
        <p:nvSpPr>
          <p:cNvPr id="5" name="Footer Placeholder 4">
            <a:extLst>
              <a:ext uri="{FF2B5EF4-FFF2-40B4-BE49-F238E27FC236}">
                <a16:creationId xmlns:a16="http://schemas.microsoft.com/office/drawing/2014/main" id="{89E68EAA-4377-45FF-9D7C-9E77BC9F27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207FA71-74C3-44B8-A0AC-E18A1E76B43D}"/>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141903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71F12-2D88-4F76-AF46-BD5156C127A9}"/>
              </a:ext>
            </a:extLst>
          </p:cNvPr>
          <p:cNvSpPr>
            <a:spLocks noGrp="1"/>
          </p:cNvSpPr>
          <p:nvPr>
            <p:ph type="title"/>
          </p:nvPr>
        </p:nvSpPr>
        <p:spPr>
          <a:xfrm>
            <a:off x="838200" y="365760"/>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6E1AA46-E3EB-4704-B019-F90F1E6177A5}"/>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5C17480F-A530-4D05-9A22-E573FB4BA62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B56FDA-C47A-4F4A-A364-BA60A25AB90A}"/>
              </a:ext>
            </a:extLst>
          </p:cNvPr>
          <p:cNvSpPr>
            <a:spLocks noGrp="1"/>
          </p:cNvSpPr>
          <p:nvPr>
            <p:ph type="dt" sz="half" idx="10"/>
          </p:nvPr>
        </p:nvSpPr>
        <p:spPr/>
        <p:txBody>
          <a:bodyPr/>
          <a:lstStyle/>
          <a:p>
            <a:fld id="{5F31DA2F-80B8-49CF-99FB-5ABCA53A607A}" type="datetime1">
              <a:rPr lang="en-US" smtClean="0"/>
              <a:t>9/12/2025</a:t>
            </a:fld>
            <a:endParaRPr lang="en-US" dirty="0"/>
          </a:p>
        </p:txBody>
      </p:sp>
      <p:sp>
        <p:nvSpPr>
          <p:cNvPr id="6" name="Footer Placeholder 5">
            <a:extLst>
              <a:ext uri="{FF2B5EF4-FFF2-40B4-BE49-F238E27FC236}">
                <a16:creationId xmlns:a16="http://schemas.microsoft.com/office/drawing/2014/main" id="{7326D8DD-6D84-44D4-8A1B-57615B3ED83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4C8FE31-B577-4017-8AFE-A8BA09596E9C}"/>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1283259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C28C9-B8CC-413F-9FFA-626680E4A82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B53FE72-9D42-45F5-A37F-B12130388AD5}"/>
              </a:ext>
            </a:extLst>
          </p:cNvPr>
          <p:cNvSpPr>
            <a:spLocks noGrp="1"/>
          </p:cNvSpPr>
          <p:nvPr>
            <p:ph type="body" idx="1"/>
          </p:nvPr>
        </p:nvSpPr>
        <p:spPr>
          <a:xfrm>
            <a:off x="839788" y="1752600"/>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EE3A31D-9B5F-4DE3-B18D-F7F77782EB46}"/>
              </a:ext>
            </a:extLst>
          </p:cNvPr>
          <p:cNvSpPr>
            <a:spLocks noGrp="1"/>
          </p:cNvSpPr>
          <p:nvPr>
            <p:ph sz="half" idx="2"/>
          </p:nvPr>
        </p:nvSpPr>
        <p:spPr>
          <a:xfrm>
            <a:off x="839788" y="2666999"/>
            <a:ext cx="5157787"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F0BE1D2D-822C-466C-A7B9-1A2D97366A41}"/>
              </a:ext>
            </a:extLst>
          </p:cNvPr>
          <p:cNvSpPr>
            <a:spLocks noGrp="1"/>
          </p:cNvSpPr>
          <p:nvPr>
            <p:ph type="body" sz="quarter" idx="3"/>
          </p:nvPr>
        </p:nvSpPr>
        <p:spPr>
          <a:xfrm>
            <a:off x="6172200" y="1752600"/>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F13B2C-44CA-49C4-BC84-02AF1638F381}"/>
              </a:ext>
            </a:extLst>
          </p:cNvPr>
          <p:cNvSpPr>
            <a:spLocks noGrp="1"/>
          </p:cNvSpPr>
          <p:nvPr>
            <p:ph sz="quarter" idx="4"/>
          </p:nvPr>
        </p:nvSpPr>
        <p:spPr>
          <a:xfrm>
            <a:off x="6172200" y="2666999"/>
            <a:ext cx="5183188"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793CB55-E9C1-4CE6-9B61-81B71475B960}"/>
              </a:ext>
            </a:extLst>
          </p:cNvPr>
          <p:cNvSpPr>
            <a:spLocks noGrp="1"/>
          </p:cNvSpPr>
          <p:nvPr>
            <p:ph type="dt" sz="half" idx="10"/>
          </p:nvPr>
        </p:nvSpPr>
        <p:spPr/>
        <p:txBody>
          <a:bodyPr/>
          <a:lstStyle/>
          <a:p>
            <a:fld id="{28852172-E6C9-4B6C-929A-A9DE3837BBF1}" type="datetime1">
              <a:rPr lang="en-US" smtClean="0"/>
              <a:t>9/12/2025</a:t>
            </a:fld>
            <a:endParaRPr lang="en-US" dirty="0"/>
          </a:p>
        </p:txBody>
      </p:sp>
      <p:sp>
        <p:nvSpPr>
          <p:cNvPr id="8" name="Footer Placeholder 7">
            <a:extLst>
              <a:ext uri="{FF2B5EF4-FFF2-40B4-BE49-F238E27FC236}">
                <a16:creationId xmlns:a16="http://schemas.microsoft.com/office/drawing/2014/main" id="{0DF22318-747B-4EC9-862C-D9FD488CCCE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CFBDDDF-16BD-438D-937D-0E3E30E74E86}"/>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4127957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92D5F-0BD4-4517-9233-E08AF405B6DE}"/>
              </a:ext>
            </a:extLst>
          </p:cNvPr>
          <p:cNvSpPr>
            <a:spLocks noGrp="1"/>
          </p:cNvSpPr>
          <p:nvPr>
            <p:ph type="title"/>
          </p:nvPr>
        </p:nvSpPr>
        <p:spPr>
          <a:xfrm>
            <a:off x="838200" y="365760"/>
            <a:ext cx="105156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B83523B8-51E3-48B8-BFD8-CE950619804E}"/>
              </a:ext>
            </a:extLst>
          </p:cNvPr>
          <p:cNvSpPr>
            <a:spLocks noGrp="1"/>
          </p:cNvSpPr>
          <p:nvPr>
            <p:ph type="dt" sz="half" idx="10"/>
          </p:nvPr>
        </p:nvSpPr>
        <p:spPr/>
        <p:txBody>
          <a:bodyPr/>
          <a:lstStyle/>
          <a:p>
            <a:fld id="{3AB41CFF-90C9-47B3-9DA1-F2BF8D839F7E}" type="datetime1">
              <a:rPr lang="en-US" smtClean="0"/>
              <a:t>9/12/2025</a:t>
            </a:fld>
            <a:endParaRPr lang="en-US" dirty="0"/>
          </a:p>
        </p:txBody>
      </p:sp>
      <p:sp>
        <p:nvSpPr>
          <p:cNvPr id="4" name="Footer Placeholder 3">
            <a:extLst>
              <a:ext uri="{FF2B5EF4-FFF2-40B4-BE49-F238E27FC236}">
                <a16:creationId xmlns:a16="http://schemas.microsoft.com/office/drawing/2014/main" id="{7D739B90-5D50-4424-B51D-53C39162186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16F9286-3A00-4D3C-A3F0-50AC9045C4E1}"/>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2308094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933BE2-665A-42DA-A3B7-835F81A3F46B}"/>
              </a:ext>
            </a:extLst>
          </p:cNvPr>
          <p:cNvSpPr>
            <a:spLocks noGrp="1"/>
          </p:cNvSpPr>
          <p:nvPr>
            <p:ph type="dt" sz="half" idx="10"/>
          </p:nvPr>
        </p:nvSpPr>
        <p:spPr/>
        <p:txBody>
          <a:bodyPr/>
          <a:lstStyle/>
          <a:p>
            <a:fld id="{F06048FA-06AB-4884-A69B-986B96E68A24}" type="datetime1">
              <a:rPr lang="en-US" smtClean="0"/>
              <a:t>9/12/2025</a:t>
            </a:fld>
            <a:endParaRPr lang="en-US" dirty="0"/>
          </a:p>
        </p:txBody>
      </p:sp>
      <p:sp>
        <p:nvSpPr>
          <p:cNvPr id="3" name="Footer Placeholder 2">
            <a:extLst>
              <a:ext uri="{FF2B5EF4-FFF2-40B4-BE49-F238E27FC236}">
                <a16:creationId xmlns:a16="http://schemas.microsoft.com/office/drawing/2014/main" id="{634DBCBD-AD42-432D-ABA9-20D616AF3ED7}"/>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E140251-3596-4673-B24B-59A6F9ED8FB3}"/>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621675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A81A1-6D8E-4DD6-8E49-DABDE6D107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693F18F-F78D-4A31-A6BC-6552105BCF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82C2F4-BDF4-4A4F-AA3D-52692932C2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13850F-5C87-4F08-9658-EAF049B60EB0}"/>
              </a:ext>
            </a:extLst>
          </p:cNvPr>
          <p:cNvSpPr>
            <a:spLocks noGrp="1"/>
          </p:cNvSpPr>
          <p:nvPr>
            <p:ph type="dt" sz="half" idx="10"/>
          </p:nvPr>
        </p:nvSpPr>
        <p:spPr/>
        <p:txBody>
          <a:bodyPr/>
          <a:lstStyle/>
          <a:p>
            <a:fld id="{50DB7ABA-0172-4F9C-889D-567164F66BCD}" type="datetime1">
              <a:rPr lang="en-US" smtClean="0"/>
              <a:t>9/12/2025</a:t>
            </a:fld>
            <a:endParaRPr lang="en-US" dirty="0"/>
          </a:p>
        </p:txBody>
      </p:sp>
      <p:sp>
        <p:nvSpPr>
          <p:cNvPr id="6" name="Footer Placeholder 5">
            <a:extLst>
              <a:ext uri="{FF2B5EF4-FFF2-40B4-BE49-F238E27FC236}">
                <a16:creationId xmlns:a16="http://schemas.microsoft.com/office/drawing/2014/main" id="{210BCE9A-A746-4439-B5D3-966FBC8E5FC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41D3B51-AA2E-4AA1-8062-A0D476D80CCB}"/>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1675196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02CF7-F453-4B3E-9510-D747979878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E2A1B9-8A2A-4B49-8B79-76D3EEB36B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BD9FEA03-0EC4-4085-AE63-4AA492D61A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05AD5B-0DEA-4C6F-94D2-FAA99F2E5DA9}"/>
              </a:ext>
            </a:extLst>
          </p:cNvPr>
          <p:cNvSpPr>
            <a:spLocks noGrp="1"/>
          </p:cNvSpPr>
          <p:nvPr>
            <p:ph type="dt" sz="half" idx="10"/>
          </p:nvPr>
        </p:nvSpPr>
        <p:spPr/>
        <p:txBody>
          <a:bodyPr/>
          <a:lstStyle/>
          <a:p>
            <a:fld id="{78AC6A5B-8AE7-4A41-B5A7-9ADC6686DC18}" type="datetime1">
              <a:rPr lang="en-US" smtClean="0"/>
              <a:t>9/12/2025</a:t>
            </a:fld>
            <a:endParaRPr lang="en-US" dirty="0"/>
          </a:p>
        </p:txBody>
      </p:sp>
      <p:sp>
        <p:nvSpPr>
          <p:cNvPr id="6" name="Footer Placeholder 5">
            <a:extLst>
              <a:ext uri="{FF2B5EF4-FFF2-40B4-BE49-F238E27FC236}">
                <a16:creationId xmlns:a16="http://schemas.microsoft.com/office/drawing/2014/main" id="{F0DC6744-7CBA-4A1D-8F87-10699F9812F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EAD9048-35FF-4BE9-8157-BE4BAA1C7251}"/>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888411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0" name="Picture 39">
            <a:extLst>
              <a:ext uri="{FF2B5EF4-FFF2-40B4-BE49-F238E27FC236}">
                <a16:creationId xmlns:a16="http://schemas.microsoft.com/office/drawing/2014/main" id="{1CB7E8AE-A3AC-4BB7-A5C6-F00EC697B265}"/>
              </a:ext>
            </a:extLst>
          </p:cNvPr>
          <p:cNvPicPr>
            <a:picLocks noChangeAspect="1"/>
          </p:cNvPicPr>
          <p:nvPr/>
        </p:nvPicPr>
        <p:blipFill>
          <a:blip r:embed="rId17">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p:nvSpPr>
          <p:cNvPr id="2" name="Title Placeholder 1">
            <a:extLst>
              <a:ext uri="{FF2B5EF4-FFF2-40B4-BE49-F238E27FC236}">
                <a16:creationId xmlns:a16="http://schemas.microsoft.com/office/drawing/2014/main" id="{E9984D45-0ED3-4D03-8E44-5E355C9134F1}"/>
              </a:ext>
            </a:extLst>
          </p:cNvPr>
          <p:cNvSpPr>
            <a:spLocks noGrp="1"/>
          </p:cNvSpPr>
          <p:nvPr>
            <p:ph type="title"/>
          </p:nvPr>
        </p:nvSpPr>
        <p:spPr>
          <a:xfrm>
            <a:off x="838200" y="425450"/>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F687D6E-D1E9-489C-9AA9-3575C39BAA0B}"/>
              </a:ext>
            </a:extLst>
          </p:cNvPr>
          <p:cNvSpPr>
            <a:spLocks noGrp="1"/>
          </p:cNvSpPr>
          <p:nvPr>
            <p:ph type="body" idx="1"/>
          </p:nvPr>
        </p:nvSpPr>
        <p:spPr>
          <a:xfrm>
            <a:off x="838200" y="1949450"/>
            <a:ext cx="10515600" cy="4195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364E9C-08EE-4B1B-B3FC-D6D997F4EA38}"/>
              </a:ext>
            </a:extLst>
          </p:cNvPr>
          <p:cNvSpPr>
            <a:spLocks noGrp="1"/>
          </p:cNvSpPr>
          <p:nvPr>
            <p:ph type="dt" sz="half" idx="2"/>
          </p:nvPr>
        </p:nvSpPr>
        <p:spPr>
          <a:xfrm>
            <a:off x="838200" y="6324600"/>
            <a:ext cx="2743200" cy="365125"/>
          </a:xfrm>
          <a:prstGeom prst="rect">
            <a:avLst/>
          </a:prstGeom>
        </p:spPr>
        <p:txBody>
          <a:bodyPr vert="horz" lIns="91440" tIns="45720" rIns="91440" bIns="45720" rtlCol="0" anchor="ctr"/>
          <a:lstStyle>
            <a:lvl1pPr algn="l">
              <a:defRPr sz="900">
                <a:solidFill>
                  <a:schemeClr val="bg1">
                    <a:alpha val="60000"/>
                  </a:schemeClr>
                </a:solidFill>
                <a:latin typeface="+mn-lt"/>
              </a:defRPr>
            </a:lvl1pPr>
          </a:lstStyle>
          <a:p>
            <a:fld id="{57E0CF6C-748E-4B7A-BC8B-3011EF78ED13}" type="datetime1">
              <a:rPr lang="en-US" smtClean="0"/>
              <a:pPr/>
              <a:t>9/12/2025</a:t>
            </a:fld>
            <a:endParaRPr lang="en-US" dirty="0"/>
          </a:p>
        </p:txBody>
      </p:sp>
      <p:sp>
        <p:nvSpPr>
          <p:cNvPr id="5" name="Footer Placeholder 4">
            <a:extLst>
              <a:ext uri="{FF2B5EF4-FFF2-40B4-BE49-F238E27FC236}">
                <a16:creationId xmlns:a16="http://schemas.microsoft.com/office/drawing/2014/main" id="{BAB0A1F1-38FE-4C27-81E6-A43A54793FC3}"/>
              </a:ext>
            </a:extLst>
          </p:cNvPr>
          <p:cNvSpPr>
            <a:spLocks noGrp="1"/>
          </p:cNvSpPr>
          <p:nvPr>
            <p:ph type="ftr" sz="quarter" idx="3"/>
          </p:nvPr>
        </p:nvSpPr>
        <p:spPr>
          <a:xfrm>
            <a:off x="4038600" y="6324600"/>
            <a:ext cx="4114800" cy="365125"/>
          </a:xfrm>
          <a:prstGeom prst="rect">
            <a:avLst/>
          </a:prstGeom>
        </p:spPr>
        <p:txBody>
          <a:bodyPr vert="horz" lIns="91440" tIns="45720" rIns="91440" bIns="45720" rtlCol="0" anchor="ctr"/>
          <a:lstStyle>
            <a:lvl1pPr algn="ctr">
              <a:defRPr sz="900">
                <a:solidFill>
                  <a:schemeClr val="bg1">
                    <a:alpha val="60000"/>
                  </a:schemeClr>
                </a:solidFill>
                <a:latin typeface="+mn-lt"/>
              </a:defRPr>
            </a:lvl1pPr>
          </a:lstStyle>
          <a:p>
            <a:endParaRPr lang="en-US" dirty="0"/>
          </a:p>
        </p:txBody>
      </p:sp>
      <p:sp>
        <p:nvSpPr>
          <p:cNvPr id="6" name="Slide Number Placeholder 5">
            <a:extLst>
              <a:ext uri="{FF2B5EF4-FFF2-40B4-BE49-F238E27FC236}">
                <a16:creationId xmlns:a16="http://schemas.microsoft.com/office/drawing/2014/main" id="{5E26B39A-FFD8-42EF-ADC7-7DB3B302F8B2}"/>
              </a:ext>
            </a:extLst>
          </p:cNvPr>
          <p:cNvSpPr>
            <a:spLocks noGrp="1"/>
          </p:cNvSpPr>
          <p:nvPr>
            <p:ph type="sldNum" sz="quarter" idx="4"/>
          </p:nvPr>
        </p:nvSpPr>
        <p:spPr>
          <a:xfrm>
            <a:off x="8610600" y="6324600"/>
            <a:ext cx="2743200" cy="365125"/>
          </a:xfrm>
          <a:prstGeom prst="rect">
            <a:avLst/>
          </a:prstGeom>
        </p:spPr>
        <p:txBody>
          <a:bodyPr vert="horz" lIns="91440" tIns="45720" rIns="91440" bIns="45720" rtlCol="0" anchor="ctr"/>
          <a:lstStyle>
            <a:lvl1pPr algn="r">
              <a:defRPr sz="900">
                <a:solidFill>
                  <a:schemeClr val="bg1">
                    <a:alpha val="60000"/>
                  </a:schemeClr>
                </a:solidFill>
                <a:latin typeface="+mn-lt"/>
              </a:defRPr>
            </a:lvl1p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461118192"/>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3" r:id="rId12"/>
    <p:sldLayoutId id="2147483714" r:id="rId13"/>
    <p:sldLayoutId id="2147483715" r:id="rId14"/>
    <p:sldLayoutId id="2147483716" r:id="rId15"/>
  </p:sldLayoutIdLst>
  <p:hf sldNum="0" hdr="0" ftr="0" dt="0"/>
  <p:txStyles>
    <p:titleStyle>
      <a:lvl1pPr algn="l" defTabSz="914400" rtl="0" eaLnBrk="1" latinLnBrk="0" hangingPunct="1">
        <a:lnSpc>
          <a:spcPct val="10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11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11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6.png"/><Relationship Id="rId7" Type="http://schemas.openxmlformats.org/officeDocument/2006/relationships/diagramQuickStyle" Target="../diagrams/quickStyle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8.png"/><Relationship Id="rId9" Type="http://schemas.microsoft.com/office/2007/relationships/diagramDrawing" Target="../diagrams/drawing3.xml"/></Relationships>
</file>

<file path=ppt/slides/_rels/slide14.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png"/><Relationship Id="rId7" Type="http://schemas.openxmlformats.org/officeDocument/2006/relationships/diagramColors" Target="../diagrams/colors4.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5.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image" Target="../media/image6.png"/><Relationship Id="rId7" Type="http://schemas.openxmlformats.org/officeDocument/2006/relationships/diagramLayout" Target="../diagrams/layout5.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Data" Target="../diagrams/data5.xml"/><Relationship Id="rId5" Type="http://schemas.openxmlformats.org/officeDocument/2006/relationships/image" Target="../media/image8.png"/><Relationship Id="rId10" Type="http://schemas.microsoft.com/office/2007/relationships/diagramDrawing" Target="../diagrams/drawing5.xml"/><Relationship Id="rId4" Type="http://schemas.openxmlformats.org/officeDocument/2006/relationships/image" Target="../media/image9.png"/><Relationship Id="rId9" Type="http://schemas.openxmlformats.org/officeDocument/2006/relationships/diagramColors" Target="../diagrams/colors5.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s://www.pikist.com/free-photo-smuvr" TargetMode="External"/><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hyperlink" Target="https://www.pexels.com/photo/black-and-white-wooden-welcome-sign-3643925/" TargetMode="Externa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wallpaperflare.com/search?wallpaper=reading&amp;page=2" TargetMode="External"/><Relationship Id="rId5" Type="http://schemas.openxmlformats.org/officeDocument/2006/relationships/image" Target="../media/image10.jp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www.wallpaperflare.com/search?wallpaper=reading&amp;page=2" TargetMode="External"/><Relationship Id="rId5" Type="http://schemas.openxmlformats.org/officeDocument/2006/relationships/image" Target="../media/image10.jp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3.sv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174801-1395-44C5-9B00-CCAC45C056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8BADB362-9771-4A3C-B9E5-6777F34C50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61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 name="Subtitle 2">
            <a:extLst>
              <a:ext uri="{FF2B5EF4-FFF2-40B4-BE49-F238E27FC236}">
                <a16:creationId xmlns:a16="http://schemas.microsoft.com/office/drawing/2014/main" id="{86C924E5-C5F5-BEDB-DB11-EA14AEF12BA3}"/>
              </a:ext>
            </a:extLst>
          </p:cNvPr>
          <p:cNvSpPr>
            <a:spLocks noGrp="1"/>
          </p:cNvSpPr>
          <p:nvPr>
            <p:ph type="subTitle" idx="1"/>
          </p:nvPr>
        </p:nvSpPr>
        <p:spPr>
          <a:xfrm>
            <a:off x="568872" y="138224"/>
            <a:ext cx="6746328" cy="1982269"/>
          </a:xfrm>
        </p:spPr>
        <p:txBody>
          <a:bodyPr anchor="ctr">
            <a:normAutofit/>
          </a:bodyPr>
          <a:lstStyle/>
          <a:p>
            <a:pPr algn="l"/>
            <a:r>
              <a:rPr lang="en-US" sz="4400" b="1" dirty="0">
                <a:solidFill>
                  <a:schemeClr val="tx2">
                    <a:alpha val="80000"/>
                  </a:schemeClr>
                </a:solidFill>
              </a:rPr>
              <a:t>Session 1: Introduction to Synodality</a:t>
            </a:r>
          </a:p>
        </p:txBody>
      </p:sp>
      <p:sp>
        <p:nvSpPr>
          <p:cNvPr id="14" name="Rectangle 13">
            <a:extLst>
              <a:ext uri="{FF2B5EF4-FFF2-40B4-BE49-F238E27FC236}">
                <a16:creationId xmlns:a16="http://schemas.microsoft.com/office/drawing/2014/main" id="{EE0EF321-8351-49AB-BA30-A90615C80E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58716"/>
            <a:ext cx="12192000" cy="4594915"/>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6" name="Rectangle 15">
            <a:extLst>
              <a:ext uri="{FF2B5EF4-FFF2-40B4-BE49-F238E27FC236}">
                <a16:creationId xmlns:a16="http://schemas.microsoft.com/office/drawing/2014/main" id="{7F729D3C-986A-4A27-A9FF-0A07A0959F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56" y="2258716"/>
            <a:ext cx="12191999" cy="4608809"/>
          </a:xfrm>
          <a:prstGeom prst="rect">
            <a:avLst/>
          </a:prstGeom>
          <a:blipFill dpi="0" rotWithShape="1">
            <a:blip r:embed="rId2">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group of people walking&#10;&#10;AI-generated content may be incorrect.">
            <a:extLst>
              <a:ext uri="{FF2B5EF4-FFF2-40B4-BE49-F238E27FC236}">
                <a16:creationId xmlns:a16="http://schemas.microsoft.com/office/drawing/2014/main" id="{24B53883-8A89-FFF7-E698-0765795BA2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8355" y="2667000"/>
            <a:ext cx="6615290" cy="3638410"/>
          </a:xfrm>
          <a:prstGeom prst="rect">
            <a:avLst/>
          </a:prstGeom>
        </p:spPr>
      </p:pic>
      <p:pic>
        <p:nvPicPr>
          <p:cNvPr id="6" name="Google Shape;80;g2744a1dc0e7_0_129">
            <a:extLst>
              <a:ext uri="{FF2B5EF4-FFF2-40B4-BE49-F238E27FC236}">
                <a16:creationId xmlns:a16="http://schemas.microsoft.com/office/drawing/2014/main" id="{BA1A8AE7-3012-441B-8BBD-3115CDA946E6}"/>
              </a:ext>
            </a:extLst>
          </p:cNvPr>
          <p:cNvPicPr preferRelativeResize="0"/>
          <p:nvPr/>
        </p:nvPicPr>
        <p:blipFill>
          <a:blip r:embed="rId4">
            <a:alphaModFix/>
          </a:blip>
          <a:stretch>
            <a:fillRect/>
          </a:stretch>
        </p:blipFill>
        <p:spPr>
          <a:xfrm>
            <a:off x="10534162" y="691743"/>
            <a:ext cx="1428750" cy="1428750"/>
          </a:xfrm>
          <a:prstGeom prst="rect">
            <a:avLst/>
          </a:prstGeom>
          <a:noFill/>
          <a:ln>
            <a:noFill/>
          </a:ln>
        </p:spPr>
      </p:pic>
      <p:pic>
        <p:nvPicPr>
          <p:cNvPr id="1026" name="Picture 2" descr="Leading from Within Retreat 2023 | LCWR">
            <a:extLst>
              <a:ext uri="{FF2B5EF4-FFF2-40B4-BE49-F238E27FC236}">
                <a16:creationId xmlns:a16="http://schemas.microsoft.com/office/drawing/2014/main" id="{D56E0CAA-CB14-FD1D-08E7-E598BAC5C2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64195" y="856197"/>
            <a:ext cx="2486091" cy="1121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85080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CA354-CDC8-52AA-DB7F-0C8798CC3C7F}"/>
              </a:ext>
            </a:extLst>
          </p:cNvPr>
          <p:cNvSpPr>
            <a:spLocks noGrp="1"/>
          </p:cNvSpPr>
          <p:nvPr>
            <p:ph type="title"/>
          </p:nvPr>
        </p:nvSpPr>
        <p:spPr>
          <a:xfrm>
            <a:off x="1450153" y="681137"/>
            <a:ext cx="9150675" cy="1427585"/>
          </a:xfrm>
        </p:spPr>
        <p:txBody>
          <a:bodyPr anchor="ctr">
            <a:normAutofit fontScale="90000"/>
          </a:bodyPr>
          <a:lstStyle/>
          <a:p>
            <a:pPr>
              <a:lnSpc>
                <a:spcPct val="110000"/>
              </a:lnSpc>
              <a:spcAft>
                <a:spcPts val="600"/>
              </a:spcAft>
            </a:pPr>
            <a:r>
              <a:rPr lang="en-US" sz="4400" b="1" dirty="0"/>
              <a:t>“Synodality is learning by doing.”</a:t>
            </a:r>
            <a:br>
              <a:rPr lang="en-US" b="1" dirty="0"/>
            </a:br>
            <a:r>
              <a:rPr lang="en-US" sz="2700" b="1" dirty="0"/>
              <a:t>Nathalie Becquart, XMCJ </a:t>
            </a:r>
            <a:br>
              <a:rPr lang="en-US" sz="2700" b="1" dirty="0"/>
            </a:br>
            <a:r>
              <a:rPr lang="en-US" sz="2200" dirty="0"/>
              <a:t>Undersecretary of the General Secretariat of the Synod</a:t>
            </a:r>
            <a:br>
              <a:rPr lang="en-US" dirty="0"/>
            </a:br>
            <a:endParaRPr lang="en-US" dirty="0"/>
          </a:p>
        </p:txBody>
      </p:sp>
      <p:pic>
        <p:nvPicPr>
          <p:cNvPr id="1026" name="Picture 2" descr="Xavière Missionary Sister Nathalie Becquart, undersecretary of the synod, responds to a question during a news conference at the Vatican Sept. 8, 2023. (CNS/Justin McLellan)">
            <a:extLst>
              <a:ext uri="{FF2B5EF4-FFF2-40B4-BE49-F238E27FC236}">
                <a16:creationId xmlns:a16="http://schemas.microsoft.com/office/drawing/2014/main" id="{8E90ED95-CE68-6CAF-8501-9DBF5CAA7E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2" b="29683"/>
          <a:stretch>
            <a:fillRect/>
          </a:stretch>
        </p:blipFill>
        <p:spPr bwMode="auto">
          <a:xfrm>
            <a:off x="1450153" y="2108722"/>
            <a:ext cx="8552264" cy="4119463"/>
          </a:xfrm>
          <a:prstGeom prst="rect">
            <a:avLst/>
          </a:prstGeom>
          <a:solidFill>
            <a:srgbClr val="FFFFFF"/>
          </a:solidFill>
        </p:spPr>
      </p:pic>
      <p:sp>
        <p:nvSpPr>
          <p:cNvPr id="1031" name="Slide Number Placeholder 3">
            <a:extLst>
              <a:ext uri="{FF2B5EF4-FFF2-40B4-BE49-F238E27FC236}">
                <a16:creationId xmlns:a16="http://schemas.microsoft.com/office/drawing/2014/main" id="{474DFDF1-A3C1-3D3F-8DDD-29A48A33947F}"/>
              </a:ext>
            </a:extLst>
          </p:cNvPr>
          <p:cNvSpPr>
            <a:spLocks noGrp="1"/>
          </p:cNvSpPr>
          <p:nvPr>
            <p:ph type="sldNum" sz="quarter" idx="15"/>
          </p:nvPr>
        </p:nvSpPr>
        <p:spPr>
          <a:xfrm>
            <a:off x="412136" y="5943601"/>
            <a:ext cx="968983" cy="651912"/>
          </a:xfrm>
        </p:spPr>
        <p:txBody>
          <a:bodyPr/>
          <a:lstStyle/>
          <a:p>
            <a:pPr>
              <a:spcAft>
                <a:spcPts val="600"/>
              </a:spcAft>
            </a:pPr>
            <a:fld id="{18D65601-5AE2-46FC-B138-694DDD2B510D}" type="slidenum">
              <a:rPr lang="en-US" smtClean="0"/>
              <a:pPr>
                <a:spcAft>
                  <a:spcPts val="600"/>
                </a:spcAft>
              </a:pPr>
              <a:t>10</a:t>
            </a:fld>
            <a:endParaRPr lang="en-US" dirty="0"/>
          </a:p>
        </p:txBody>
      </p:sp>
    </p:spTree>
    <p:extLst>
      <p:ext uri="{BB962C8B-B14F-4D97-AF65-F5344CB8AC3E}">
        <p14:creationId xmlns:p14="http://schemas.microsoft.com/office/powerpoint/2010/main" val="3235214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43A9B7B3-F171-4C25-99FC-C54250F064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8" name="Rectangle 17">
            <a:extLst>
              <a:ext uri="{FF2B5EF4-FFF2-40B4-BE49-F238E27FC236}">
                <a16:creationId xmlns:a16="http://schemas.microsoft.com/office/drawing/2014/main" id="{D2D5C7C5-9C27-4A61-9F57-1857D4532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9" name="Rectangle 18">
            <a:extLst>
              <a:ext uri="{FF2B5EF4-FFF2-40B4-BE49-F238E27FC236}">
                <a16:creationId xmlns:a16="http://schemas.microsoft.com/office/drawing/2014/main" id="{84B9546E-20BE-462C-8BE8-4EBDB46F86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2567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DFE5D2E8-C366-48AC-97AE-18C67E4EF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2225674"/>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28DDC56-9B0B-307D-7963-88256BFC3D55}"/>
              </a:ext>
            </a:extLst>
          </p:cNvPr>
          <p:cNvSpPr>
            <a:spLocks noGrp="1"/>
          </p:cNvSpPr>
          <p:nvPr>
            <p:ph type="title"/>
          </p:nvPr>
        </p:nvSpPr>
        <p:spPr>
          <a:xfrm>
            <a:off x="1198182" y="381000"/>
            <a:ext cx="10003218" cy="1600124"/>
          </a:xfrm>
        </p:spPr>
        <p:txBody>
          <a:bodyPr>
            <a:normAutofit/>
          </a:bodyPr>
          <a:lstStyle/>
          <a:p>
            <a:r>
              <a:rPr lang="en-US" dirty="0"/>
              <a:t>Synodal Process and Methods</a:t>
            </a:r>
          </a:p>
        </p:txBody>
      </p:sp>
      <p:graphicFrame>
        <p:nvGraphicFramePr>
          <p:cNvPr id="4" name="Content Placeholder 3">
            <a:extLst>
              <a:ext uri="{FF2B5EF4-FFF2-40B4-BE49-F238E27FC236}">
                <a16:creationId xmlns:a16="http://schemas.microsoft.com/office/drawing/2014/main" id="{03854733-B72E-E88F-6FB6-EAA8A4626E86}"/>
              </a:ext>
            </a:extLst>
          </p:cNvPr>
          <p:cNvGraphicFramePr>
            <a:graphicFrameLocks noGrp="1"/>
          </p:cNvGraphicFramePr>
          <p:nvPr>
            <p:ph idx="1"/>
            <p:extLst>
              <p:ext uri="{D42A27DB-BD31-4B8C-83A1-F6EECF244321}">
                <p14:modId xmlns:p14="http://schemas.microsoft.com/office/powerpoint/2010/main" val="93206246"/>
              </p:ext>
            </p:extLst>
          </p:nvPr>
        </p:nvGraphicFramePr>
        <p:xfrm>
          <a:off x="838200" y="2514600"/>
          <a:ext cx="10515600" cy="36623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4407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A9E33C-AF10-B6EE-C130-7054EF978F5D}"/>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5AD5C35E-3B86-DD26-665B-DB88E7D984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5" name="Rectangle 24">
            <a:extLst>
              <a:ext uri="{FF2B5EF4-FFF2-40B4-BE49-F238E27FC236}">
                <a16:creationId xmlns:a16="http://schemas.microsoft.com/office/drawing/2014/main" id="{6AB4BB2C-3268-60C9-7F18-B1EC5A5CC9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7" name="Picture 26">
            <a:extLst>
              <a:ext uri="{FF2B5EF4-FFF2-40B4-BE49-F238E27FC236}">
                <a16:creationId xmlns:a16="http://schemas.microsoft.com/office/drawing/2014/main" id="{B9CF71F5-0725-D88E-8C30-7C9466E84CD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40500" t="44401"/>
          <a:stretch/>
        </p:blipFill>
        <p:spPr>
          <a:xfrm>
            <a:off x="-3048" y="-1"/>
            <a:ext cx="1146048" cy="1070909"/>
          </a:xfrm>
          <a:prstGeom prst="rect">
            <a:avLst/>
          </a:prstGeom>
        </p:spPr>
      </p:pic>
      <p:sp>
        <p:nvSpPr>
          <p:cNvPr id="2" name="Title 1">
            <a:extLst>
              <a:ext uri="{FF2B5EF4-FFF2-40B4-BE49-F238E27FC236}">
                <a16:creationId xmlns:a16="http://schemas.microsoft.com/office/drawing/2014/main" id="{3A50C6A2-7D8A-0277-A38F-82C383B287A9}"/>
              </a:ext>
            </a:extLst>
          </p:cNvPr>
          <p:cNvSpPr>
            <a:spLocks noGrp="1"/>
          </p:cNvSpPr>
          <p:nvPr>
            <p:ph type="title"/>
          </p:nvPr>
        </p:nvSpPr>
        <p:spPr>
          <a:xfrm>
            <a:off x="838199" y="461339"/>
            <a:ext cx="8357172" cy="1953088"/>
          </a:xfrm>
        </p:spPr>
        <p:txBody>
          <a:bodyPr vert="horz" lIns="91440" tIns="45720" rIns="91440" bIns="45720" rtlCol="0" anchor="ctr">
            <a:normAutofit/>
          </a:bodyPr>
          <a:lstStyle/>
          <a:p>
            <a:r>
              <a:rPr lang="en-US" dirty="0">
                <a:solidFill>
                  <a:schemeClr val="tx2"/>
                </a:solidFill>
              </a:rPr>
              <a:t>This course will emphasize</a:t>
            </a:r>
          </a:p>
        </p:txBody>
      </p:sp>
      <p:sp>
        <p:nvSpPr>
          <p:cNvPr id="8" name="TextBox 7">
            <a:extLst>
              <a:ext uri="{FF2B5EF4-FFF2-40B4-BE49-F238E27FC236}">
                <a16:creationId xmlns:a16="http://schemas.microsoft.com/office/drawing/2014/main" id="{35424E8D-3D50-4D35-B72A-ED170FB8A8C9}"/>
              </a:ext>
            </a:extLst>
          </p:cNvPr>
          <p:cNvSpPr txBox="1"/>
          <p:nvPr/>
        </p:nvSpPr>
        <p:spPr>
          <a:xfrm>
            <a:off x="838200" y="2332234"/>
            <a:ext cx="6363984" cy="4064427"/>
          </a:xfrm>
          <a:prstGeom prst="rect">
            <a:avLst/>
          </a:prstGeom>
        </p:spPr>
        <p:txBody>
          <a:bodyPr vert="horz" lIns="91440" tIns="45720" rIns="91440" bIns="45720" rtlCol="0">
            <a:normAutofit/>
          </a:bodyPr>
          <a:lstStyle/>
          <a:p>
            <a:pPr marL="285750" indent="-228600">
              <a:spcAft>
                <a:spcPts val="600"/>
              </a:spcAft>
              <a:buClr>
                <a:schemeClr val="accent1"/>
              </a:buClr>
              <a:buFont typeface="Arial" panose="020B0604020202020204" pitchFamily="34" charset="0"/>
              <a:buChar char="•"/>
            </a:pPr>
            <a:r>
              <a:rPr lang="en-US" sz="2800" b="1" dirty="0">
                <a:solidFill>
                  <a:schemeClr val="tx2"/>
                </a:solidFill>
              </a:rPr>
              <a:t>WHAT synodality is</a:t>
            </a:r>
          </a:p>
          <a:p>
            <a:pPr marL="742950" lvl="1" indent="-228600">
              <a:spcAft>
                <a:spcPts val="600"/>
              </a:spcAft>
              <a:buClr>
                <a:schemeClr val="accent1"/>
              </a:buClr>
              <a:buFont typeface="Arial" panose="020B0604020202020204" pitchFamily="34" charset="0"/>
              <a:buChar char="•"/>
            </a:pPr>
            <a:r>
              <a:rPr lang="en-US" sz="2800" dirty="0">
                <a:solidFill>
                  <a:schemeClr val="tx2"/>
                </a:solidFill>
              </a:rPr>
              <a:t>The topic of dialogue and discernment</a:t>
            </a:r>
          </a:p>
          <a:p>
            <a:pPr marL="514350" lvl="1">
              <a:spcAft>
                <a:spcPts val="600"/>
              </a:spcAft>
              <a:buClr>
                <a:schemeClr val="accent1"/>
              </a:buClr>
            </a:pPr>
            <a:endParaRPr lang="en-US" sz="2800" dirty="0">
              <a:solidFill>
                <a:schemeClr val="tx2"/>
              </a:solidFill>
            </a:endParaRPr>
          </a:p>
          <a:p>
            <a:pPr marL="285750" indent="-228600">
              <a:spcAft>
                <a:spcPts val="600"/>
              </a:spcAft>
              <a:buClr>
                <a:schemeClr val="accent1"/>
              </a:buClr>
              <a:buFont typeface="Arial" panose="020B0604020202020204" pitchFamily="34" charset="0"/>
              <a:buChar char="•"/>
            </a:pPr>
            <a:r>
              <a:rPr lang="en-US" sz="2800" b="1" dirty="0">
                <a:solidFill>
                  <a:schemeClr val="tx2"/>
                </a:solidFill>
              </a:rPr>
              <a:t>HOW synodality is practiced</a:t>
            </a:r>
          </a:p>
          <a:p>
            <a:pPr marL="742950" lvl="1" indent="-228600">
              <a:spcAft>
                <a:spcPts val="600"/>
              </a:spcAft>
              <a:buClr>
                <a:schemeClr val="accent1"/>
              </a:buClr>
              <a:buFont typeface="Arial" panose="020B0604020202020204" pitchFamily="34" charset="0"/>
              <a:buChar char="•"/>
            </a:pPr>
            <a:r>
              <a:rPr lang="en-US" sz="2800" dirty="0">
                <a:solidFill>
                  <a:schemeClr val="tx2"/>
                </a:solidFill>
              </a:rPr>
              <a:t>Key elements of synodality</a:t>
            </a:r>
          </a:p>
        </p:txBody>
      </p:sp>
      <p:pic>
        <p:nvPicPr>
          <p:cNvPr id="7" name="Content Placeholder 6" descr="A group of people walking under a sun&#10;&#10;AI-generated content may be incorrect.">
            <a:extLst>
              <a:ext uri="{FF2B5EF4-FFF2-40B4-BE49-F238E27FC236}">
                <a16:creationId xmlns:a16="http://schemas.microsoft.com/office/drawing/2014/main" id="{E6A72B00-6B29-DABC-BA2C-3C94CFE13CB8}"/>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7071842" y="1019556"/>
            <a:ext cx="3927394" cy="4818888"/>
          </a:xfrm>
          <a:prstGeom prst="rect">
            <a:avLst/>
          </a:prstGeom>
        </p:spPr>
      </p:pic>
      <p:pic>
        <p:nvPicPr>
          <p:cNvPr id="29" name="Picture 28">
            <a:extLst>
              <a:ext uri="{FF2B5EF4-FFF2-40B4-BE49-F238E27FC236}">
                <a16:creationId xmlns:a16="http://schemas.microsoft.com/office/drawing/2014/main" id="{E2536804-E240-6195-B434-026418F0AAB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spTree>
    <p:extLst>
      <p:ext uri="{BB962C8B-B14F-4D97-AF65-F5344CB8AC3E}">
        <p14:creationId xmlns:p14="http://schemas.microsoft.com/office/powerpoint/2010/main" val="4078655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5C5219D-090F-1D10-15BB-128658ABFFB6}"/>
            </a:ext>
          </a:extLst>
        </p:cNvPr>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8" name="Rectangle 27">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30" name="Picture 29">
            <a:extLst>
              <a:ext uri="{FF2B5EF4-FFF2-40B4-BE49-F238E27FC236}">
                <a16:creationId xmlns:a16="http://schemas.microsoft.com/office/drawing/2014/main" id="{A72D06A1-BA08-4820-BBC8-B24DDB32A3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sp>
        <p:nvSpPr>
          <p:cNvPr id="2" name="Title 1">
            <a:extLst>
              <a:ext uri="{FF2B5EF4-FFF2-40B4-BE49-F238E27FC236}">
                <a16:creationId xmlns:a16="http://schemas.microsoft.com/office/drawing/2014/main" id="{5E7D053C-655F-1A8B-0AD6-F23253E39D29}"/>
              </a:ext>
            </a:extLst>
          </p:cNvPr>
          <p:cNvSpPr>
            <a:spLocks noGrp="1"/>
          </p:cNvSpPr>
          <p:nvPr>
            <p:ph type="title"/>
          </p:nvPr>
        </p:nvSpPr>
        <p:spPr>
          <a:xfrm>
            <a:off x="838201" y="559813"/>
            <a:ext cx="10348146" cy="1283471"/>
          </a:xfrm>
        </p:spPr>
        <p:txBody>
          <a:bodyPr anchor="t">
            <a:normAutofit/>
          </a:bodyPr>
          <a:lstStyle/>
          <a:p>
            <a:r>
              <a:rPr lang="en-US" dirty="0">
                <a:solidFill>
                  <a:schemeClr val="tx2"/>
                </a:solidFill>
              </a:rPr>
              <a:t>Hopes for the Experience</a:t>
            </a:r>
          </a:p>
        </p:txBody>
      </p:sp>
      <p:pic>
        <p:nvPicPr>
          <p:cNvPr id="32" name="Picture 31">
            <a:extLst>
              <a:ext uri="{FF2B5EF4-FFF2-40B4-BE49-F238E27FC236}">
                <a16:creationId xmlns:a16="http://schemas.microsoft.com/office/drawing/2014/main" id="{1295E665-0408-4072-94B3-49BA5ACBCB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67342"/>
          <a:stretch/>
        </p:blipFill>
        <p:spPr>
          <a:xfrm rot="10800000">
            <a:off x="-1" y="2719661"/>
            <a:ext cx="830249" cy="2548349"/>
          </a:xfrm>
          <a:prstGeom prst="rect">
            <a:avLst/>
          </a:prstGeom>
        </p:spPr>
      </p:pic>
      <p:graphicFrame>
        <p:nvGraphicFramePr>
          <p:cNvPr id="22" name="Content Placeholder 4">
            <a:extLst>
              <a:ext uri="{FF2B5EF4-FFF2-40B4-BE49-F238E27FC236}">
                <a16:creationId xmlns:a16="http://schemas.microsoft.com/office/drawing/2014/main" id="{3B53712A-900E-410F-887E-F28C9D2509FB}"/>
              </a:ext>
            </a:extLst>
          </p:cNvPr>
          <p:cNvGraphicFramePr>
            <a:graphicFrameLocks noGrp="1"/>
          </p:cNvGraphicFramePr>
          <p:nvPr>
            <p:ph idx="1"/>
            <p:extLst>
              <p:ext uri="{D42A27DB-BD31-4B8C-83A1-F6EECF244321}">
                <p14:modId xmlns:p14="http://schemas.microsoft.com/office/powerpoint/2010/main" val="2662888924"/>
              </p:ext>
            </p:extLst>
          </p:nvPr>
        </p:nvGraphicFramePr>
        <p:xfrm>
          <a:off x="1197268" y="1843284"/>
          <a:ext cx="10156531" cy="433367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211594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AEFDA57-1456-99E2-3299-D93BD208CF45}"/>
            </a:ext>
          </a:extLst>
        </p:cNvPr>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7" name="Rectangle 36">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9" name="Rectangle 38">
            <a:extLst>
              <a:ext uri="{FF2B5EF4-FFF2-40B4-BE49-F238E27FC236}">
                <a16:creationId xmlns:a16="http://schemas.microsoft.com/office/drawing/2014/main" id="{027CAEDE-D92D-4745-8749-71019415A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00C96CB6-3880-40E6-A4BF-F64E7D1E42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BF0003B-3488-C7B1-D244-4BABEF48D10A}"/>
              </a:ext>
            </a:extLst>
          </p:cNvPr>
          <p:cNvSpPr>
            <a:spLocks noGrp="1"/>
          </p:cNvSpPr>
          <p:nvPr>
            <p:ph type="title"/>
          </p:nvPr>
        </p:nvSpPr>
        <p:spPr>
          <a:xfrm>
            <a:off x="838201" y="559813"/>
            <a:ext cx="2819399" cy="5577934"/>
          </a:xfrm>
        </p:spPr>
        <p:txBody>
          <a:bodyPr vert="horz" lIns="91440" tIns="45720" rIns="91440" bIns="45720" rtlCol="0" anchor="ctr">
            <a:normAutofit/>
          </a:bodyPr>
          <a:lstStyle/>
          <a:p>
            <a:r>
              <a:rPr lang="en-US" dirty="0"/>
              <a:t>Three Pillars of Synodal Process</a:t>
            </a:r>
          </a:p>
        </p:txBody>
      </p:sp>
      <p:graphicFrame>
        <p:nvGraphicFramePr>
          <p:cNvPr id="31" name="TextBox 7">
            <a:extLst>
              <a:ext uri="{FF2B5EF4-FFF2-40B4-BE49-F238E27FC236}">
                <a16:creationId xmlns:a16="http://schemas.microsoft.com/office/drawing/2014/main" id="{873151B6-4A57-77CB-BFDB-DA1FED38FA9D}"/>
              </a:ext>
            </a:extLst>
          </p:cNvPr>
          <p:cNvGraphicFramePr/>
          <p:nvPr>
            <p:extLst>
              <p:ext uri="{D42A27DB-BD31-4B8C-83A1-F6EECF244321}">
                <p14:modId xmlns:p14="http://schemas.microsoft.com/office/powerpoint/2010/main" val="2483914886"/>
              </p:ext>
            </p:extLst>
          </p:nvPr>
        </p:nvGraphicFramePr>
        <p:xfrm>
          <a:off x="4807223" y="457200"/>
          <a:ext cx="7003777" cy="58436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574164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D357EED-F44D-EDE1-5658-51D2F6A93B3C}"/>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2D829F2A-13A2-4471-E49C-BF307CFED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5" name="Rectangle 24">
            <a:extLst>
              <a:ext uri="{FF2B5EF4-FFF2-40B4-BE49-F238E27FC236}">
                <a16:creationId xmlns:a16="http://schemas.microsoft.com/office/drawing/2014/main" id="{D3E13FA5-39A6-15D0-0E20-E91510DBD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7" name="Picture 26">
            <a:extLst>
              <a:ext uri="{FF2B5EF4-FFF2-40B4-BE49-F238E27FC236}">
                <a16:creationId xmlns:a16="http://schemas.microsoft.com/office/drawing/2014/main" id="{D0379D94-7036-0525-0F58-1FF17D36581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40500" t="44401"/>
          <a:stretch/>
        </p:blipFill>
        <p:spPr>
          <a:xfrm>
            <a:off x="-3048" y="-1"/>
            <a:ext cx="1146048" cy="1070909"/>
          </a:xfrm>
          <a:prstGeom prst="rect">
            <a:avLst/>
          </a:prstGeom>
        </p:spPr>
      </p:pic>
      <p:pic>
        <p:nvPicPr>
          <p:cNvPr id="7" name="Content Placeholder 6" descr="A group of people walking under a sun&#10;&#10;AI-generated content may be incorrect.">
            <a:extLst>
              <a:ext uri="{FF2B5EF4-FFF2-40B4-BE49-F238E27FC236}">
                <a16:creationId xmlns:a16="http://schemas.microsoft.com/office/drawing/2014/main" id="{6111DFCE-BC34-842B-992A-6A2FE359E4B8}"/>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73331" y="1679313"/>
            <a:ext cx="2999009" cy="3679765"/>
          </a:xfrm>
          <a:prstGeom prst="rect">
            <a:avLst/>
          </a:prstGeom>
        </p:spPr>
      </p:pic>
      <p:pic>
        <p:nvPicPr>
          <p:cNvPr id="29" name="Picture 28">
            <a:extLst>
              <a:ext uri="{FF2B5EF4-FFF2-40B4-BE49-F238E27FC236}">
                <a16:creationId xmlns:a16="http://schemas.microsoft.com/office/drawing/2014/main" id="{E3FC4774-F31C-C798-8CAD-5EB124B9EEC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graphicFrame>
        <p:nvGraphicFramePr>
          <p:cNvPr id="6" name="Diagram 5">
            <a:extLst>
              <a:ext uri="{FF2B5EF4-FFF2-40B4-BE49-F238E27FC236}">
                <a16:creationId xmlns:a16="http://schemas.microsoft.com/office/drawing/2014/main" id="{A88EFA1E-53B4-7D68-366C-4E05196B415C}"/>
              </a:ext>
            </a:extLst>
          </p:cNvPr>
          <p:cNvGraphicFramePr/>
          <p:nvPr>
            <p:extLst>
              <p:ext uri="{D42A27DB-BD31-4B8C-83A1-F6EECF244321}">
                <p14:modId xmlns:p14="http://schemas.microsoft.com/office/powerpoint/2010/main" val="301113984"/>
              </p:ext>
            </p:extLst>
          </p:nvPr>
        </p:nvGraphicFramePr>
        <p:xfrm>
          <a:off x="3030739" y="809861"/>
          <a:ext cx="8128000"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5204786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E309210-4586-6091-AF01-1C5460A3C6F2}"/>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F0FDFEEA-B96E-BD0A-70FF-A5AACEBBA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5" name="Rectangle 24">
            <a:extLst>
              <a:ext uri="{FF2B5EF4-FFF2-40B4-BE49-F238E27FC236}">
                <a16:creationId xmlns:a16="http://schemas.microsoft.com/office/drawing/2014/main" id="{754A78D5-5744-3496-69FA-C6DC075377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7" name="Picture 26">
            <a:extLst>
              <a:ext uri="{FF2B5EF4-FFF2-40B4-BE49-F238E27FC236}">
                <a16:creationId xmlns:a16="http://schemas.microsoft.com/office/drawing/2014/main" id="{791BDB54-4200-532E-29E9-E97D8C296C4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40500" t="44401"/>
          <a:stretch/>
        </p:blipFill>
        <p:spPr>
          <a:xfrm>
            <a:off x="-3048" y="-1"/>
            <a:ext cx="1146048" cy="1070909"/>
          </a:xfrm>
          <a:prstGeom prst="rect">
            <a:avLst/>
          </a:prstGeom>
        </p:spPr>
      </p:pic>
      <p:sp>
        <p:nvSpPr>
          <p:cNvPr id="2" name="Title 1">
            <a:extLst>
              <a:ext uri="{FF2B5EF4-FFF2-40B4-BE49-F238E27FC236}">
                <a16:creationId xmlns:a16="http://schemas.microsoft.com/office/drawing/2014/main" id="{9653EAF9-3A9A-DB40-1912-E31D24EFA8AE}"/>
              </a:ext>
            </a:extLst>
          </p:cNvPr>
          <p:cNvSpPr>
            <a:spLocks noGrp="1"/>
          </p:cNvSpPr>
          <p:nvPr>
            <p:ph type="title"/>
          </p:nvPr>
        </p:nvSpPr>
        <p:spPr>
          <a:xfrm>
            <a:off x="838199" y="461339"/>
            <a:ext cx="8357172" cy="1953088"/>
          </a:xfrm>
        </p:spPr>
        <p:txBody>
          <a:bodyPr vert="horz" lIns="91440" tIns="45720" rIns="91440" bIns="45720" rtlCol="0" anchor="ctr">
            <a:normAutofit/>
          </a:bodyPr>
          <a:lstStyle/>
          <a:p>
            <a:r>
              <a:rPr lang="en-US" dirty="0">
                <a:solidFill>
                  <a:schemeClr val="tx2"/>
                </a:solidFill>
              </a:rPr>
              <a:t>Small &amp; Large Group Sharing</a:t>
            </a:r>
          </a:p>
        </p:txBody>
      </p:sp>
      <p:sp>
        <p:nvSpPr>
          <p:cNvPr id="8" name="TextBox 7">
            <a:extLst>
              <a:ext uri="{FF2B5EF4-FFF2-40B4-BE49-F238E27FC236}">
                <a16:creationId xmlns:a16="http://schemas.microsoft.com/office/drawing/2014/main" id="{46819CA7-866D-F5A9-615E-89F3F9880B39}"/>
              </a:ext>
            </a:extLst>
          </p:cNvPr>
          <p:cNvSpPr txBox="1"/>
          <p:nvPr/>
        </p:nvSpPr>
        <p:spPr>
          <a:xfrm>
            <a:off x="773029" y="2090464"/>
            <a:ext cx="6363984" cy="4064427"/>
          </a:xfrm>
          <a:prstGeom prst="rect">
            <a:avLst/>
          </a:prstGeom>
        </p:spPr>
        <p:txBody>
          <a:bodyPr vert="horz" lIns="91440" tIns="45720" rIns="91440" bIns="45720" rtlCol="0">
            <a:normAutofit/>
          </a:bodyPr>
          <a:lstStyle/>
          <a:p>
            <a:pPr marL="571500" indent="-514350">
              <a:spcAft>
                <a:spcPts val="600"/>
              </a:spcAft>
              <a:buClr>
                <a:schemeClr val="accent1"/>
              </a:buClr>
              <a:buAutoNum type="arabicPeriod"/>
            </a:pPr>
            <a:r>
              <a:rPr lang="en-US" sz="2800" dirty="0">
                <a:solidFill>
                  <a:schemeClr val="tx2"/>
                </a:solidFill>
              </a:rPr>
              <a:t>What excites you about what you heard?</a:t>
            </a:r>
          </a:p>
          <a:p>
            <a:pPr marL="571500" indent="-514350">
              <a:spcAft>
                <a:spcPts val="600"/>
              </a:spcAft>
              <a:buClr>
                <a:schemeClr val="accent1"/>
              </a:buClr>
              <a:buAutoNum type="arabicPeriod"/>
            </a:pPr>
            <a:r>
              <a:rPr lang="en-US" sz="2800" dirty="0">
                <a:solidFill>
                  <a:schemeClr val="tx2"/>
                </a:solidFill>
              </a:rPr>
              <a:t>What are some potential limitations or challenges about what you heard?</a:t>
            </a:r>
          </a:p>
          <a:p>
            <a:pPr marL="571500" indent="-514350">
              <a:spcAft>
                <a:spcPts val="600"/>
              </a:spcAft>
              <a:buClr>
                <a:schemeClr val="accent1"/>
              </a:buClr>
              <a:buAutoNum type="arabicPeriod"/>
            </a:pPr>
            <a:r>
              <a:rPr lang="en-US" sz="2800" dirty="0">
                <a:solidFill>
                  <a:schemeClr val="tx2"/>
                </a:solidFill>
              </a:rPr>
              <a:t>What might be challenging for you personally?</a:t>
            </a:r>
          </a:p>
        </p:txBody>
      </p:sp>
      <p:pic>
        <p:nvPicPr>
          <p:cNvPr id="7" name="Content Placeholder 6" descr="A group of people walking under a sun&#10;&#10;AI-generated content may be incorrect.">
            <a:extLst>
              <a:ext uri="{FF2B5EF4-FFF2-40B4-BE49-F238E27FC236}">
                <a16:creationId xmlns:a16="http://schemas.microsoft.com/office/drawing/2014/main" id="{73E163B0-CB18-27D7-DC65-6E49D670A739}"/>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7368333" y="1577773"/>
            <a:ext cx="3927394" cy="4818888"/>
          </a:xfrm>
          <a:prstGeom prst="rect">
            <a:avLst/>
          </a:prstGeom>
        </p:spPr>
      </p:pic>
      <p:pic>
        <p:nvPicPr>
          <p:cNvPr id="29" name="Picture 28">
            <a:extLst>
              <a:ext uri="{FF2B5EF4-FFF2-40B4-BE49-F238E27FC236}">
                <a16:creationId xmlns:a16="http://schemas.microsoft.com/office/drawing/2014/main" id="{B9AECC1B-0B22-27F9-4282-5407174339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spTree>
    <p:extLst>
      <p:ext uri="{BB962C8B-B14F-4D97-AF65-F5344CB8AC3E}">
        <p14:creationId xmlns:p14="http://schemas.microsoft.com/office/powerpoint/2010/main" val="8535138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1972AB3-7EBD-33D8-A9BB-DF69A1E259C8}"/>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C43499E-ED88-69A6-E890-7BED5B4ABD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5" name="Rectangle 24">
            <a:extLst>
              <a:ext uri="{FF2B5EF4-FFF2-40B4-BE49-F238E27FC236}">
                <a16:creationId xmlns:a16="http://schemas.microsoft.com/office/drawing/2014/main" id="{FF7746B8-4319-70EE-2FD3-F055C51315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7" name="Picture 26">
            <a:extLst>
              <a:ext uri="{FF2B5EF4-FFF2-40B4-BE49-F238E27FC236}">
                <a16:creationId xmlns:a16="http://schemas.microsoft.com/office/drawing/2014/main" id="{71C002EB-C8FB-BD60-0D99-A6B4D499663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40500" t="44401"/>
          <a:stretch/>
        </p:blipFill>
        <p:spPr>
          <a:xfrm>
            <a:off x="-3048" y="-1"/>
            <a:ext cx="1146048" cy="1070909"/>
          </a:xfrm>
          <a:prstGeom prst="rect">
            <a:avLst/>
          </a:prstGeom>
        </p:spPr>
      </p:pic>
      <p:sp>
        <p:nvSpPr>
          <p:cNvPr id="2" name="Title 1">
            <a:extLst>
              <a:ext uri="{FF2B5EF4-FFF2-40B4-BE49-F238E27FC236}">
                <a16:creationId xmlns:a16="http://schemas.microsoft.com/office/drawing/2014/main" id="{1095E6D3-C71D-125F-E1F4-0076AE404EA5}"/>
              </a:ext>
            </a:extLst>
          </p:cNvPr>
          <p:cNvSpPr>
            <a:spLocks noGrp="1"/>
          </p:cNvSpPr>
          <p:nvPr>
            <p:ph type="title"/>
          </p:nvPr>
        </p:nvSpPr>
        <p:spPr>
          <a:xfrm>
            <a:off x="838199" y="461339"/>
            <a:ext cx="8357172" cy="1953088"/>
          </a:xfrm>
        </p:spPr>
        <p:txBody>
          <a:bodyPr vert="horz" lIns="91440" tIns="45720" rIns="91440" bIns="45720" rtlCol="0" anchor="ctr">
            <a:normAutofit/>
          </a:bodyPr>
          <a:lstStyle/>
          <a:p>
            <a:r>
              <a:rPr lang="en-US" dirty="0">
                <a:solidFill>
                  <a:schemeClr val="tx2"/>
                </a:solidFill>
              </a:rPr>
              <a:t>Reflection Question</a:t>
            </a:r>
          </a:p>
        </p:txBody>
      </p:sp>
      <p:sp>
        <p:nvSpPr>
          <p:cNvPr id="8" name="TextBox 7">
            <a:extLst>
              <a:ext uri="{FF2B5EF4-FFF2-40B4-BE49-F238E27FC236}">
                <a16:creationId xmlns:a16="http://schemas.microsoft.com/office/drawing/2014/main" id="{3D106BEB-AE2B-64FB-4DFF-6BD028B6089A}"/>
              </a:ext>
            </a:extLst>
          </p:cNvPr>
          <p:cNvSpPr txBox="1"/>
          <p:nvPr/>
        </p:nvSpPr>
        <p:spPr>
          <a:xfrm>
            <a:off x="773029" y="2090464"/>
            <a:ext cx="6363984" cy="4064427"/>
          </a:xfrm>
          <a:prstGeom prst="rect">
            <a:avLst/>
          </a:prstGeom>
        </p:spPr>
        <p:txBody>
          <a:bodyPr vert="horz" lIns="91440" tIns="45720" rIns="91440" bIns="45720" rtlCol="0">
            <a:normAutofit/>
          </a:bodyPr>
          <a:lstStyle/>
          <a:p>
            <a:pPr marL="57150">
              <a:spcAft>
                <a:spcPts val="600"/>
              </a:spcAft>
              <a:buClr>
                <a:schemeClr val="accent1"/>
              </a:buClr>
            </a:pPr>
            <a:r>
              <a:rPr lang="en-US" sz="5400" dirty="0">
                <a:solidFill>
                  <a:schemeClr val="tx2"/>
                </a:solidFill>
              </a:rPr>
              <a:t>What is your key takeaway from today?</a:t>
            </a:r>
          </a:p>
        </p:txBody>
      </p:sp>
      <p:pic>
        <p:nvPicPr>
          <p:cNvPr id="7" name="Content Placeholder 6" descr="A group of people walking under a sun&#10;&#10;AI-generated content may be incorrect.">
            <a:extLst>
              <a:ext uri="{FF2B5EF4-FFF2-40B4-BE49-F238E27FC236}">
                <a16:creationId xmlns:a16="http://schemas.microsoft.com/office/drawing/2014/main" id="{43FE8ED0-8346-4DA6-BA5E-675ACDAF250E}"/>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7368333" y="1577773"/>
            <a:ext cx="3927394" cy="4818888"/>
          </a:xfrm>
          <a:prstGeom prst="rect">
            <a:avLst/>
          </a:prstGeom>
        </p:spPr>
      </p:pic>
      <p:pic>
        <p:nvPicPr>
          <p:cNvPr id="29" name="Picture 28">
            <a:extLst>
              <a:ext uri="{FF2B5EF4-FFF2-40B4-BE49-F238E27FC236}">
                <a16:creationId xmlns:a16="http://schemas.microsoft.com/office/drawing/2014/main" id="{1F2528EC-EFE2-6099-EBC5-B9D60A0CBE4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spTree>
    <p:extLst>
      <p:ext uri="{BB962C8B-B14F-4D97-AF65-F5344CB8AC3E}">
        <p14:creationId xmlns:p14="http://schemas.microsoft.com/office/powerpoint/2010/main" val="5564583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D9B515-C7CA-86E7-2B2B-7251C435FA10}"/>
            </a:ext>
          </a:extLst>
        </p:cNvPr>
        <p:cNvGrpSpPr/>
        <p:nvPr/>
      </p:nvGrpSpPr>
      <p:grpSpPr>
        <a:xfrm>
          <a:off x="0" y="0"/>
          <a:ext cx="0" cy="0"/>
          <a:chOff x="0" y="0"/>
          <a:chExt cx="0" cy="0"/>
        </a:xfrm>
      </p:grpSpPr>
      <p:sp>
        <p:nvSpPr>
          <p:cNvPr id="34" name="Rectangle 33">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36" name="Picture 35">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38" name="Rectangle 37">
            <a:extLst>
              <a:ext uri="{FF2B5EF4-FFF2-40B4-BE49-F238E27FC236}">
                <a16:creationId xmlns:a16="http://schemas.microsoft.com/office/drawing/2014/main" id="{EB614023-3F38-44EB-8ABB-B52E5B9E22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40" name="Rectangle 39">
            <a:extLst>
              <a:ext uri="{FF2B5EF4-FFF2-40B4-BE49-F238E27FC236}">
                <a16:creationId xmlns:a16="http://schemas.microsoft.com/office/drawing/2014/main" id="{8C5F9310-ED3E-45B9-9D97-AC0F2C8900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6" name="Picture 5" descr="A row of red candles&#10;&#10;AI-generated content may be incorrect.">
            <a:extLst>
              <a:ext uri="{FF2B5EF4-FFF2-40B4-BE49-F238E27FC236}">
                <a16:creationId xmlns:a16="http://schemas.microsoft.com/office/drawing/2014/main" id="{30310F9F-C680-2894-180E-ED9936DCE797}"/>
              </a:ext>
            </a:extLst>
          </p:cNvPr>
          <p:cNvPicPr>
            <a:picLocks noChangeAspect="1"/>
          </p:cNvPicPr>
          <p:nvPr/>
        </p:nvPicPr>
        <p:blipFill>
          <a:blip r:embed="rId4">
            <a:alphaModFix/>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7809" r="173" b="1"/>
          <a:stretch>
            <a:fillRect/>
          </a:stretch>
        </p:blipFill>
        <p:spPr>
          <a:xfrm>
            <a:off x="20" y="1376"/>
            <a:ext cx="12191980" cy="6856624"/>
          </a:xfrm>
          <a:prstGeom prst="rect">
            <a:avLst/>
          </a:prstGeom>
        </p:spPr>
      </p:pic>
      <p:sp>
        <p:nvSpPr>
          <p:cNvPr id="42" name="Rectangle 41">
            <a:extLst>
              <a:ext uri="{FF2B5EF4-FFF2-40B4-BE49-F238E27FC236}">
                <a16:creationId xmlns:a16="http://schemas.microsoft.com/office/drawing/2014/main" id="{8D2A0DB3-EF43-4032-9B27-954E12CCB6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3124261"/>
            <a:ext cx="12188952" cy="3732362"/>
          </a:xfrm>
          <a:prstGeom prst="rect">
            <a:avLst/>
          </a:prstGeom>
          <a:gradFill>
            <a:gsLst>
              <a:gs pos="100000">
                <a:schemeClr val="tx1">
                  <a:alpha val="0"/>
                </a:schemeClr>
              </a:gs>
              <a:gs pos="0">
                <a:schemeClr val="tx1"/>
              </a:gs>
              <a:gs pos="0">
                <a:schemeClr val="tx1">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6A895E9-6941-E068-9E38-1E477A3223C5}"/>
              </a:ext>
            </a:extLst>
          </p:cNvPr>
          <p:cNvSpPr>
            <a:spLocks noGrp="1"/>
          </p:cNvSpPr>
          <p:nvPr>
            <p:ph type="title"/>
          </p:nvPr>
        </p:nvSpPr>
        <p:spPr>
          <a:xfrm>
            <a:off x="996275" y="3523512"/>
            <a:ext cx="6198566" cy="2603208"/>
          </a:xfrm>
        </p:spPr>
        <p:txBody>
          <a:bodyPr vert="horz" lIns="91440" tIns="45720" rIns="91440" bIns="45720" rtlCol="0" anchor="b">
            <a:normAutofit/>
          </a:bodyPr>
          <a:lstStyle/>
          <a:p>
            <a:r>
              <a:rPr lang="en-US" sz="5400" dirty="0">
                <a:solidFill>
                  <a:srgbClr val="FFFFFF"/>
                </a:solidFill>
              </a:rPr>
              <a:t>Closing Prayer</a:t>
            </a:r>
          </a:p>
        </p:txBody>
      </p:sp>
    </p:spTree>
    <p:extLst>
      <p:ext uri="{BB962C8B-B14F-4D97-AF65-F5344CB8AC3E}">
        <p14:creationId xmlns:p14="http://schemas.microsoft.com/office/powerpoint/2010/main" val="218868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EF388F-DFFA-F3E6-D506-32B33EB858C5}"/>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BBDC01C4-4D58-5426-7722-27BC3E5E04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5" name="Rectangle 24">
            <a:extLst>
              <a:ext uri="{FF2B5EF4-FFF2-40B4-BE49-F238E27FC236}">
                <a16:creationId xmlns:a16="http://schemas.microsoft.com/office/drawing/2014/main" id="{39BF1251-9A4C-38B4-25E8-59CC69F1E0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7" name="Picture 26">
            <a:extLst>
              <a:ext uri="{FF2B5EF4-FFF2-40B4-BE49-F238E27FC236}">
                <a16:creationId xmlns:a16="http://schemas.microsoft.com/office/drawing/2014/main" id="{F087637E-881A-0D04-967A-89392304462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40500" t="44401"/>
          <a:stretch/>
        </p:blipFill>
        <p:spPr>
          <a:xfrm>
            <a:off x="-3048" y="-1"/>
            <a:ext cx="1146048" cy="1070909"/>
          </a:xfrm>
          <a:prstGeom prst="rect">
            <a:avLst/>
          </a:prstGeom>
        </p:spPr>
      </p:pic>
      <p:sp>
        <p:nvSpPr>
          <p:cNvPr id="2" name="Title 1">
            <a:extLst>
              <a:ext uri="{FF2B5EF4-FFF2-40B4-BE49-F238E27FC236}">
                <a16:creationId xmlns:a16="http://schemas.microsoft.com/office/drawing/2014/main" id="{432819C6-CFB2-90FE-0177-0AACC1FD12F9}"/>
              </a:ext>
            </a:extLst>
          </p:cNvPr>
          <p:cNvSpPr>
            <a:spLocks noGrp="1"/>
          </p:cNvSpPr>
          <p:nvPr>
            <p:ph type="title"/>
          </p:nvPr>
        </p:nvSpPr>
        <p:spPr>
          <a:xfrm>
            <a:off x="838199" y="461339"/>
            <a:ext cx="8357172" cy="1953088"/>
          </a:xfrm>
        </p:spPr>
        <p:txBody>
          <a:bodyPr vert="horz" lIns="91440" tIns="45720" rIns="91440" bIns="45720" rtlCol="0" anchor="ctr">
            <a:normAutofit/>
          </a:bodyPr>
          <a:lstStyle/>
          <a:p>
            <a:r>
              <a:rPr lang="en-US" dirty="0">
                <a:solidFill>
                  <a:schemeClr val="tx2"/>
                </a:solidFill>
              </a:rPr>
              <a:t>Looking to the Next Session</a:t>
            </a:r>
          </a:p>
        </p:txBody>
      </p:sp>
      <p:sp>
        <p:nvSpPr>
          <p:cNvPr id="8" name="TextBox 7">
            <a:extLst>
              <a:ext uri="{FF2B5EF4-FFF2-40B4-BE49-F238E27FC236}">
                <a16:creationId xmlns:a16="http://schemas.microsoft.com/office/drawing/2014/main" id="{0C9A13EC-E1BC-C6AD-3FFB-9D66736069BF}"/>
              </a:ext>
            </a:extLst>
          </p:cNvPr>
          <p:cNvSpPr txBox="1"/>
          <p:nvPr/>
        </p:nvSpPr>
        <p:spPr>
          <a:xfrm>
            <a:off x="773028" y="2090464"/>
            <a:ext cx="10130323" cy="4064427"/>
          </a:xfrm>
          <a:prstGeom prst="rect">
            <a:avLst/>
          </a:prstGeom>
        </p:spPr>
        <p:txBody>
          <a:bodyPr vert="horz" lIns="91440" tIns="45720" rIns="91440" bIns="45720" rtlCol="0">
            <a:normAutofit fontScale="92500" lnSpcReduction="10000"/>
          </a:bodyPr>
          <a:lstStyle/>
          <a:p>
            <a:pPr marL="57150">
              <a:spcAft>
                <a:spcPts val="600"/>
              </a:spcAft>
              <a:buClr>
                <a:schemeClr val="accent1"/>
              </a:buClr>
            </a:pPr>
            <a:r>
              <a:rPr lang="en-US" sz="4000" dirty="0">
                <a:solidFill>
                  <a:schemeClr val="tx2"/>
                </a:solidFill>
              </a:rPr>
              <a:t>Assignment: Reading and Video (in handout)</a:t>
            </a:r>
          </a:p>
          <a:p>
            <a:pPr marL="57150">
              <a:spcAft>
                <a:spcPts val="600"/>
              </a:spcAft>
              <a:buClr>
                <a:schemeClr val="accent1"/>
              </a:buClr>
            </a:pPr>
            <a:r>
              <a:rPr lang="en-US" sz="4000" dirty="0">
                <a:solidFill>
                  <a:schemeClr val="tx2"/>
                </a:solidFill>
              </a:rPr>
              <a:t>Questions: </a:t>
            </a:r>
          </a:p>
          <a:p>
            <a:pPr marL="800100" indent="-742950">
              <a:spcAft>
                <a:spcPts val="600"/>
              </a:spcAft>
              <a:buClr>
                <a:schemeClr val="accent1"/>
              </a:buClr>
              <a:buAutoNum type="arabicPeriod"/>
            </a:pPr>
            <a:r>
              <a:rPr lang="en-US" sz="4000" dirty="0">
                <a:solidFill>
                  <a:schemeClr val="tx2"/>
                </a:solidFill>
              </a:rPr>
              <a:t>What are examples of co-responsibility, shared governance, and inclusive listening that you have observed in the church?</a:t>
            </a:r>
          </a:p>
          <a:p>
            <a:pPr marL="800100" indent="-742950">
              <a:spcAft>
                <a:spcPts val="600"/>
              </a:spcAft>
              <a:buClr>
                <a:schemeClr val="accent1"/>
              </a:buClr>
              <a:buAutoNum type="arabicPeriod"/>
            </a:pPr>
            <a:r>
              <a:rPr lang="en-US" sz="4000" dirty="0">
                <a:solidFill>
                  <a:schemeClr val="tx2"/>
                </a:solidFill>
              </a:rPr>
              <a:t>What would you like to learn about synodality?</a:t>
            </a:r>
          </a:p>
        </p:txBody>
      </p:sp>
      <p:pic>
        <p:nvPicPr>
          <p:cNvPr id="29" name="Picture 28">
            <a:extLst>
              <a:ext uri="{FF2B5EF4-FFF2-40B4-BE49-F238E27FC236}">
                <a16:creationId xmlns:a16="http://schemas.microsoft.com/office/drawing/2014/main" id="{96253E19-9AD3-353F-6021-8B09F85705D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spTree>
    <p:extLst>
      <p:ext uri="{BB962C8B-B14F-4D97-AF65-F5344CB8AC3E}">
        <p14:creationId xmlns:p14="http://schemas.microsoft.com/office/powerpoint/2010/main" val="3142933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4FB2F27-3F7D-440E-A905-86607A926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AF678C14-A033-4139-BCA9-8382B03964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6" name="Picture 15">
            <a:extLst>
              <a:ext uri="{FF2B5EF4-FFF2-40B4-BE49-F238E27FC236}">
                <a16:creationId xmlns:a16="http://schemas.microsoft.com/office/drawing/2014/main" id="{18CBEC9D-9F9B-4383-B986-DE5B184A9A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40500" t="44401"/>
          <a:stretch/>
        </p:blipFill>
        <p:spPr>
          <a:xfrm>
            <a:off x="-3048" y="-1"/>
            <a:ext cx="1146048" cy="1070909"/>
          </a:xfrm>
          <a:prstGeom prst="rect">
            <a:avLst/>
          </a:prstGeom>
        </p:spPr>
      </p:pic>
      <p:sp>
        <p:nvSpPr>
          <p:cNvPr id="2" name="Title 1">
            <a:extLst>
              <a:ext uri="{FF2B5EF4-FFF2-40B4-BE49-F238E27FC236}">
                <a16:creationId xmlns:a16="http://schemas.microsoft.com/office/drawing/2014/main" id="{FC27B234-DEAC-C733-E91A-82D19E6B6023}"/>
              </a:ext>
            </a:extLst>
          </p:cNvPr>
          <p:cNvSpPr>
            <a:spLocks noGrp="1"/>
          </p:cNvSpPr>
          <p:nvPr>
            <p:ph type="title"/>
          </p:nvPr>
        </p:nvSpPr>
        <p:spPr>
          <a:xfrm>
            <a:off x="838200" y="461339"/>
            <a:ext cx="4648200" cy="2831136"/>
          </a:xfrm>
        </p:spPr>
        <p:txBody>
          <a:bodyPr>
            <a:normAutofit/>
          </a:bodyPr>
          <a:lstStyle/>
          <a:p>
            <a:r>
              <a:rPr lang="en-US" dirty="0">
                <a:solidFill>
                  <a:schemeClr val="tx2"/>
                </a:solidFill>
              </a:rPr>
              <a:t>Welcome &amp; Introductions</a:t>
            </a:r>
          </a:p>
        </p:txBody>
      </p:sp>
      <p:sp>
        <p:nvSpPr>
          <p:cNvPr id="9" name="Content Placeholder 8">
            <a:extLst>
              <a:ext uri="{FF2B5EF4-FFF2-40B4-BE49-F238E27FC236}">
                <a16:creationId xmlns:a16="http://schemas.microsoft.com/office/drawing/2014/main" id="{C116C111-49A5-0710-BF39-9FBF1272FC9A}"/>
              </a:ext>
            </a:extLst>
          </p:cNvPr>
          <p:cNvSpPr>
            <a:spLocks noGrp="1"/>
          </p:cNvSpPr>
          <p:nvPr>
            <p:ph idx="1"/>
          </p:nvPr>
        </p:nvSpPr>
        <p:spPr>
          <a:xfrm>
            <a:off x="917294" y="2730723"/>
            <a:ext cx="4647901" cy="2585613"/>
          </a:xfrm>
        </p:spPr>
        <p:txBody>
          <a:bodyPr>
            <a:normAutofit/>
          </a:bodyPr>
          <a:lstStyle/>
          <a:p>
            <a:pPr marL="0" indent="0">
              <a:buNone/>
            </a:pPr>
            <a:r>
              <a:rPr lang="en-US" sz="1800" dirty="0">
                <a:solidFill>
                  <a:schemeClr val="tx1"/>
                </a:solidFill>
              </a:rPr>
              <a:t>Each person introduces themselves and what they like to do on a day off.</a:t>
            </a:r>
          </a:p>
          <a:p>
            <a:pPr marL="0" indent="0">
              <a:buNone/>
            </a:pPr>
            <a:endParaRPr lang="en-US" sz="1800" dirty="0">
              <a:solidFill>
                <a:schemeClr val="tx1"/>
              </a:solidFill>
            </a:endParaRPr>
          </a:p>
          <a:p>
            <a:pPr marL="0" indent="0">
              <a:buNone/>
            </a:pPr>
            <a:r>
              <a:rPr lang="en-US" sz="1800" dirty="0">
                <a:solidFill>
                  <a:schemeClr val="tx1"/>
                </a:solidFill>
              </a:rPr>
              <a:t>We will ask someone to go first, then please invite the next person by name.</a:t>
            </a:r>
          </a:p>
        </p:txBody>
      </p:sp>
      <p:pic>
        <p:nvPicPr>
          <p:cNvPr id="5" name="Content Placeholder 4" descr="A sign on a wood wall&#10;&#10;AI-generated content may be incorrect.">
            <a:extLst>
              <a:ext uri="{FF2B5EF4-FFF2-40B4-BE49-F238E27FC236}">
                <a16:creationId xmlns:a16="http://schemas.microsoft.com/office/drawing/2014/main" id="{F1970DB8-67EC-956E-A94E-9BD23474A605}"/>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626806" y="1827193"/>
            <a:ext cx="4817466" cy="3203614"/>
          </a:xfrm>
          <a:prstGeom prst="rect">
            <a:avLst/>
          </a:prstGeom>
        </p:spPr>
      </p:pic>
      <p:pic>
        <p:nvPicPr>
          <p:cNvPr id="18" name="Picture 17">
            <a:extLst>
              <a:ext uri="{FF2B5EF4-FFF2-40B4-BE49-F238E27FC236}">
                <a16:creationId xmlns:a16="http://schemas.microsoft.com/office/drawing/2014/main" id="{AFE52FC7-B3EF-46A4-B8CE-292164EC928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spTree>
    <p:extLst>
      <p:ext uri="{BB962C8B-B14F-4D97-AF65-F5344CB8AC3E}">
        <p14:creationId xmlns:p14="http://schemas.microsoft.com/office/powerpoint/2010/main" val="330610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64021E4-09D7-0C35-CC75-8E134637421A}"/>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4FB2F27-3F7D-440E-A905-86607A926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5" name="Rectangle 24">
            <a:extLst>
              <a:ext uri="{FF2B5EF4-FFF2-40B4-BE49-F238E27FC236}">
                <a16:creationId xmlns:a16="http://schemas.microsoft.com/office/drawing/2014/main" id="{AF678C14-A033-4139-BCA9-8382B03964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7" name="Picture 26">
            <a:extLst>
              <a:ext uri="{FF2B5EF4-FFF2-40B4-BE49-F238E27FC236}">
                <a16:creationId xmlns:a16="http://schemas.microsoft.com/office/drawing/2014/main" id="{18CBEC9D-9F9B-4383-B986-DE5B184A9A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40500" t="44401"/>
          <a:stretch/>
        </p:blipFill>
        <p:spPr>
          <a:xfrm>
            <a:off x="-3048" y="-1"/>
            <a:ext cx="1146048" cy="1070909"/>
          </a:xfrm>
          <a:prstGeom prst="rect">
            <a:avLst/>
          </a:prstGeom>
        </p:spPr>
      </p:pic>
      <p:sp>
        <p:nvSpPr>
          <p:cNvPr id="2" name="Title 1">
            <a:extLst>
              <a:ext uri="{FF2B5EF4-FFF2-40B4-BE49-F238E27FC236}">
                <a16:creationId xmlns:a16="http://schemas.microsoft.com/office/drawing/2014/main" id="{325BFB6F-A2D8-B24D-E9FA-B222DE059E64}"/>
              </a:ext>
            </a:extLst>
          </p:cNvPr>
          <p:cNvSpPr>
            <a:spLocks noGrp="1"/>
          </p:cNvSpPr>
          <p:nvPr>
            <p:ph type="title"/>
          </p:nvPr>
        </p:nvSpPr>
        <p:spPr>
          <a:xfrm>
            <a:off x="838200" y="461339"/>
            <a:ext cx="6030686" cy="2831136"/>
          </a:xfrm>
        </p:spPr>
        <p:txBody>
          <a:bodyPr vert="horz" lIns="91440" tIns="45720" rIns="91440" bIns="45720" rtlCol="0" anchor="ctr">
            <a:normAutofit/>
          </a:bodyPr>
          <a:lstStyle/>
          <a:p>
            <a:r>
              <a:rPr lang="en-US" dirty="0">
                <a:solidFill>
                  <a:schemeClr val="tx2"/>
                </a:solidFill>
              </a:rPr>
              <a:t>Overview of Session</a:t>
            </a:r>
          </a:p>
        </p:txBody>
      </p:sp>
      <p:sp>
        <p:nvSpPr>
          <p:cNvPr id="8" name="TextBox 7">
            <a:extLst>
              <a:ext uri="{FF2B5EF4-FFF2-40B4-BE49-F238E27FC236}">
                <a16:creationId xmlns:a16="http://schemas.microsoft.com/office/drawing/2014/main" id="{ECF889BB-EFCB-C458-CDC3-B6D87140C966}"/>
              </a:ext>
            </a:extLst>
          </p:cNvPr>
          <p:cNvSpPr txBox="1"/>
          <p:nvPr/>
        </p:nvSpPr>
        <p:spPr>
          <a:xfrm>
            <a:off x="835152" y="2671647"/>
            <a:ext cx="4647901" cy="2585613"/>
          </a:xfrm>
          <a:prstGeom prst="rect">
            <a:avLst/>
          </a:prstGeom>
        </p:spPr>
        <p:txBody>
          <a:bodyPr vert="horz" lIns="91440" tIns="45720" rIns="91440" bIns="45720" rtlCol="0">
            <a:normAutofit/>
          </a:bodyPr>
          <a:lstStyle/>
          <a:p>
            <a:pPr marL="285750" indent="-228600">
              <a:spcAft>
                <a:spcPts val="600"/>
              </a:spcAft>
              <a:buClr>
                <a:schemeClr val="accent1"/>
              </a:buClr>
              <a:buFont typeface="Arial" panose="020B0604020202020204" pitchFamily="34" charset="0"/>
              <a:buChar char="•"/>
            </a:pPr>
            <a:r>
              <a:rPr lang="en-US" dirty="0">
                <a:solidFill>
                  <a:schemeClr val="tx2"/>
                </a:solidFill>
              </a:rPr>
              <a:t>Welcome, Introductions &amp; Overview</a:t>
            </a:r>
          </a:p>
          <a:p>
            <a:pPr marL="285750" indent="-228600">
              <a:spcAft>
                <a:spcPts val="600"/>
              </a:spcAft>
              <a:buClr>
                <a:schemeClr val="accent1"/>
              </a:buClr>
              <a:buFont typeface="Arial" panose="020B0604020202020204" pitchFamily="34" charset="0"/>
              <a:buChar char="•"/>
            </a:pPr>
            <a:r>
              <a:rPr lang="en-US" dirty="0">
                <a:solidFill>
                  <a:schemeClr val="tx2"/>
                </a:solidFill>
              </a:rPr>
              <a:t>Scripture Presentations &amp; Debrief</a:t>
            </a:r>
          </a:p>
          <a:p>
            <a:pPr marL="285750" indent="-228600">
              <a:spcAft>
                <a:spcPts val="600"/>
              </a:spcAft>
              <a:buClr>
                <a:schemeClr val="accent1"/>
              </a:buClr>
              <a:buFont typeface="Arial" panose="020B0604020202020204" pitchFamily="34" charset="0"/>
              <a:buChar char="•"/>
            </a:pPr>
            <a:r>
              <a:rPr lang="en-US" dirty="0">
                <a:solidFill>
                  <a:schemeClr val="tx2"/>
                </a:solidFill>
              </a:rPr>
              <a:t>Presentation: Introduction to Synodality</a:t>
            </a:r>
          </a:p>
          <a:p>
            <a:pPr marL="285750" indent="-228600">
              <a:spcAft>
                <a:spcPts val="600"/>
              </a:spcAft>
              <a:buClr>
                <a:schemeClr val="accent1"/>
              </a:buClr>
              <a:buFont typeface="Arial" panose="020B0604020202020204" pitchFamily="34" charset="0"/>
              <a:buChar char="•"/>
            </a:pPr>
            <a:r>
              <a:rPr lang="en-US" dirty="0">
                <a:solidFill>
                  <a:schemeClr val="tx2"/>
                </a:solidFill>
              </a:rPr>
              <a:t>Breakout Groups</a:t>
            </a:r>
          </a:p>
          <a:p>
            <a:pPr marL="285750" indent="-228600">
              <a:spcAft>
                <a:spcPts val="600"/>
              </a:spcAft>
              <a:buClr>
                <a:schemeClr val="accent1"/>
              </a:buClr>
              <a:buFont typeface="Arial" panose="020B0604020202020204" pitchFamily="34" charset="0"/>
              <a:buChar char="•"/>
            </a:pPr>
            <a:r>
              <a:rPr lang="en-US" dirty="0">
                <a:solidFill>
                  <a:schemeClr val="tx2"/>
                </a:solidFill>
              </a:rPr>
              <a:t>Large Group Sharing</a:t>
            </a:r>
          </a:p>
          <a:p>
            <a:pPr marL="285750" indent="-228600">
              <a:spcAft>
                <a:spcPts val="600"/>
              </a:spcAft>
              <a:buClr>
                <a:schemeClr val="accent1"/>
              </a:buClr>
              <a:buFont typeface="Arial" panose="020B0604020202020204" pitchFamily="34" charset="0"/>
              <a:buChar char="•"/>
            </a:pPr>
            <a:r>
              <a:rPr lang="en-US" dirty="0">
                <a:solidFill>
                  <a:schemeClr val="tx2"/>
                </a:solidFill>
              </a:rPr>
              <a:t>Conclusion and Closing Prayer</a:t>
            </a:r>
          </a:p>
          <a:p>
            <a:pPr marL="285750" indent="-228600">
              <a:spcAft>
                <a:spcPts val="600"/>
              </a:spcAft>
              <a:buClr>
                <a:schemeClr val="accent1"/>
              </a:buClr>
              <a:buFont typeface="Arial" panose="020B0604020202020204" pitchFamily="34" charset="0"/>
              <a:buChar char="•"/>
            </a:pPr>
            <a:r>
              <a:rPr lang="en-US" dirty="0">
                <a:solidFill>
                  <a:schemeClr val="tx2"/>
                </a:solidFill>
              </a:rPr>
              <a:t>Looking to the Next Session </a:t>
            </a:r>
          </a:p>
        </p:txBody>
      </p:sp>
      <p:pic>
        <p:nvPicPr>
          <p:cNvPr id="7" name="Content Placeholder 6" descr="A group of people walking under a sun&#10;&#10;AI-generated content may be incorrect.">
            <a:extLst>
              <a:ext uri="{FF2B5EF4-FFF2-40B4-BE49-F238E27FC236}">
                <a16:creationId xmlns:a16="http://schemas.microsoft.com/office/drawing/2014/main" id="{817C06C1-94B4-DFCB-6A0F-B6428BEC805F}"/>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7071842" y="1019556"/>
            <a:ext cx="3927394" cy="4818888"/>
          </a:xfrm>
          <a:prstGeom prst="rect">
            <a:avLst/>
          </a:prstGeom>
        </p:spPr>
      </p:pic>
      <p:pic>
        <p:nvPicPr>
          <p:cNvPr id="29" name="Picture 28">
            <a:extLst>
              <a:ext uri="{FF2B5EF4-FFF2-40B4-BE49-F238E27FC236}">
                <a16:creationId xmlns:a16="http://schemas.microsoft.com/office/drawing/2014/main" id="{AFE52FC7-B3EF-46A4-B8CE-292164EC928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spTree>
    <p:extLst>
      <p:ext uri="{BB962C8B-B14F-4D97-AF65-F5344CB8AC3E}">
        <p14:creationId xmlns:p14="http://schemas.microsoft.com/office/powerpoint/2010/main" val="22366896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A9C5563-7A33-3B8E-D3BA-809D3AA18DC8}"/>
            </a:ext>
          </a:extLst>
        </p:cNvPr>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A4FB2F27-3F7D-440E-A905-86607A926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6" name="Rectangle 35">
            <a:extLst>
              <a:ext uri="{FF2B5EF4-FFF2-40B4-BE49-F238E27FC236}">
                <a16:creationId xmlns:a16="http://schemas.microsoft.com/office/drawing/2014/main" id="{AF678C14-A033-4139-BCA9-8382B03964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38" name="Picture 37">
            <a:extLst>
              <a:ext uri="{FF2B5EF4-FFF2-40B4-BE49-F238E27FC236}">
                <a16:creationId xmlns:a16="http://schemas.microsoft.com/office/drawing/2014/main" id="{18CBEC9D-9F9B-4383-B986-DE5B184A9A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40500" t="44401"/>
          <a:stretch/>
        </p:blipFill>
        <p:spPr>
          <a:xfrm>
            <a:off x="-3048" y="-1"/>
            <a:ext cx="1146048" cy="1070909"/>
          </a:xfrm>
          <a:prstGeom prst="rect">
            <a:avLst/>
          </a:prstGeom>
        </p:spPr>
      </p:pic>
      <p:sp>
        <p:nvSpPr>
          <p:cNvPr id="2" name="Title 1">
            <a:extLst>
              <a:ext uri="{FF2B5EF4-FFF2-40B4-BE49-F238E27FC236}">
                <a16:creationId xmlns:a16="http://schemas.microsoft.com/office/drawing/2014/main" id="{A2514A32-3686-6E34-DC55-111EDB0D1B58}"/>
              </a:ext>
            </a:extLst>
          </p:cNvPr>
          <p:cNvSpPr>
            <a:spLocks noGrp="1"/>
          </p:cNvSpPr>
          <p:nvPr>
            <p:ph type="title"/>
          </p:nvPr>
        </p:nvSpPr>
        <p:spPr>
          <a:xfrm>
            <a:off x="838199" y="461339"/>
            <a:ext cx="6928559" cy="1811690"/>
          </a:xfrm>
        </p:spPr>
        <p:txBody>
          <a:bodyPr vert="horz" lIns="91440" tIns="45720" rIns="91440" bIns="45720" rtlCol="0" anchor="ctr">
            <a:normAutofit/>
          </a:bodyPr>
          <a:lstStyle/>
          <a:p>
            <a:r>
              <a:rPr lang="en-US" dirty="0">
                <a:solidFill>
                  <a:schemeClr val="tx2"/>
                </a:solidFill>
              </a:rPr>
              <a:t>Scripture Presentations</a:t>
            </a:r>
          </a:p>
        </p:txBody>
      </p:sp>
      <p:sp>
        <p:nvSpPr>
          <p:cNvPr id="8" name="TextBox 7">
            <a:extLst>
              <a:ext uri="{FF2B5EF4-FFF2-40B4-BE49-F238E27FC236}">
                <a16:creationId xmlns:a16="http://schemas.microsoft.com/office/drawing/2014/main" id="{637781E9-AAFD-CB80-CF25-FD6719278E5D}"/>
              </a:ext>
            </a:extLst>
          </p:cNvPr>
          <p:cNvSpPr txBox="1"/>
          <p:nvPr/>
        </p:nvSpPr>
        <p:spPr>
          <a:xfrm>
            <a:off x="832103" y="2273029"/>
            <a:ext cx="5864021" cy="3935442"/>
          </a:xfrm>
          <a:prstGeom prst="rect">
            <a:avLst/>
          </a:prstGeom>
        </p:spPr>
        <p:txBody>
          <a:bodyPr vert="horz" lIns="91440" tIns="45720" rIns="91440" bIns="45720" rtlCol="0">
            <a:normAutofit/>
          </a:bodyPr>
          <a:lstStyle/>
          <a:p>
            <a:pPr marL="57150">
              <a:spcAft>
                <a:spcPts val="600"/>
              </a:spcAft>
              <a:buClr>
                <a:schemeClr val="accent1"/>
              </a:buClr>
            </a:pPr>
            <a:endParaRPr lang="en-US" dirty="0">
              <a:solidFill>
                <a:schemeClr val="tx2"/>
              </a:solidFill>
            </a:endParaRPr>
          </a:p>
          <a:p>
            <a:pPr marL="57150">
              <a:spcAft>
                <a:spcPts val="600"/>
              </a:spcAft>
              <a:buClr>
                <a:schemeClr val="accent1"/>
              </a:buClr>
            </a:pPr>
            <a:r>
              <a:rPr lang="en-US" dirty="0">
                <a:solidFill>
                  <a:schemeClr val="tx2"/>
                </a:solidFill>
              </a:rPr>
              <a:t>We will break out into small groups to share our passages.</a:t>
            </a:r>
          </a:p>
          <a:p>
            <a:pPr marL="400050" indent="-342900">
              <a:spcAft>
                <a:spcPts val="600"/>
              </a:spcAft>
              <a:buClr>
                <a:schemeClr val="accent1"/>
              </a:buClr>
              <a:buFont typeface="+mj-lt"/>
              <a:buAutoNum type="arabicPeriod"/>
            </a:pPr>
            <a:r>
              <a:rPr lang="en-US" dirty="0">
                <a:solidFill>
                  <a:schemeClr val="tx2"/>
                </a:solidFill>
              </a:rPr>
              <a:t>Read your passage.</a:t>
            </a:r>
          </a:p>
          <a:p>
            <a:pPr marL="400050" indent="-342900">
              <a:spcAft>
                <a:spcPts val="600"/>
              </a:spcAft>
              <a:buClr>
                <a:schemeClr val="accent1"/>
              </a:buClr>
              <a:buFont typeface="+mj-lt"/>
              <a:buAutoNum type="arabicPeriod"/>
            </a:pPr>
            <a:r>
              <a:rPr lang="en-US" dirty="0">
                <a:solidFill>
                  <a:schemeClr val="tx2"/>
                </a:solidFill>
              </a:rPr>
              <a:t>Offer a two-minute reflection about how it applies to your life.</a:t>
            </a:r>
          </a:p>
          <a:p>
            <a:pPr marL="400050" indent="-342900">
              <a:spcAft>
                <a:spcPts val="600"/>
              </a:spcAft>
              <a:buClr>
                <a:schemeClr val="accent1"/>
              </a:buClr>
              <a:buFont typeface="+mj-lt"/>
              <a:buAutoNum type="arabicPeriod"/>
            </a:pPr>
            <a:r>
              <a:rPr lang="en-US" dirty="0">
                <a:solidFill>
                  <a:schemeClr val="tx2"/>
                </a:solidFill>
              </a:rPr>
              <a:t>Listen without comment to the other members of your group.</a:t>
            </a:r>
          </a:p>
          <a:p>
            <a:pPr marL="400050" indent="-342900">
              <a:spcAft>
                <a:spcPts val="600"/>
              </a:spcAft>
              <a:buClr>
                <a:schemeClr val="accent1"/>
              </a:buClr>
              <a:buFont typeface="+mj-lt"/>
              <a:buAutoNum type="arabicPeriod"/>
            </a:pPr>
            <a:r>
              <a:rPr lang="en-US" dirty="0">
                <a:solidFill>
                  <a:schemeClr val="tx2"/>
                </a:solidFill>
              </a:rPr>
              <a:t>Pause for 30 seconds after each person shares to reflect on what you heard.</a:t>
            </a:r>
          </a:p>
          <a:p>
            <a:pPr marL="400050" indent="-342900">
              <a:spcAft>
                <a:spcPts val="600"/>
              </a:spcAft>
              <a:buClr>
                <a:schemeClr val="accent1"/>
              </a:buClr>
              <a:buFont typeface="+mj-lt"/>
              <a:buAutoNum type="arabicPeriod"/>
            </a:pPr>
            <a:r>
              <a:rPr lang="en-US" dirty="0">
                <a:solidFill>
                  <a:schemeClr val="tx2"/>
                </a:solidFill>
              </a:rPr>
              <a:t>After the pause, each person shares a few words in response to the reflection.</a:t>
            </a:r>
          </a:p>
        </p:txBody>
      </p:sp>
      <p:pic>
        <p:nvPicPr>
          <p:cNvPr id="51" name="Picture 50">
            <a:extLst>
              <a:ext uri="{FF2B5EF4-FFF2-40B4-BE49-F238E27FC236}">
                <a16:creationId xmlns:a16="http://schemas.microsoft.com/office/drawing/2014/main" id="{AFE52FC7-B3EF-46A4-B8CE-292164EC928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sp>
        <p:nvSpPr>
          <p:cNvPr id="10" name="TextBox 9">
            <a:extLst>
              <a:ext uri="{FF2B5EF4-FFF2-40B4-BE49-F238E27FC236}">
                <a16:creationId xmlns:a16="http://schemas.microsoft.com/office/drawing/2014/main" id="{01381026-EE3A-175D-278E-1507F6A143F7}"/>
              </a:ext>
            </a:extLst>
          </p:cNvPr>
          <p:cNvSpPr txBox="1"/>
          <p:nvPr/>
        </p:nvSpPr>
        <p:spPr>
          <a:xfrm>
            <a:off x="835151" y="1722229"/>
            <a:ext cx="10045182" cy="646331"/>
          </a:xfrm>
          <a:prstGeom prst="rect">
            <a:avLst/>
          </a:prstGeom>
          <a:noFill/>
        </p:spPr>
        <p:txBody>
          <a:bodyPr wrap="square">
            <a:spAutoFit/>
          </a:bodyPr>
          <a:lstStyle/>
          <a:p>
            <a:pPr marL="57150">
              <a:spcAft>
                <a:spcPts val="600"/>
              </a:spcAft>
              <a:buClr>
                <a:schemeClr val="accent1"/>
              </a:buClr>
            </a:pPr>
            <a:r>
              <a:rPr lang="en-US" dirty="0">
                <a:solidFill>
                  <a:schemeClr val="tx2"/>
                </a:solidFill>
              </a:rPr>
              <a:t>You were invited to come today with a short scripture passage from anywhere in the Bible (no more than a few sentences) that relates to where you are on your spiritual journey. </a:t>
            </a:r>
          </a:p>
        </p:txBody>
      </p:sp>
      <p:pic>
        <p:nvPicPr>
          <p:cNvPr id="14" name="Picture 13" descr="An open book on a table&#10;&#10;AI-generated content may be incorrect.">
            <a:extLst>
              <a:ext uri="{FF2B5EF4-FFF2-40B4-BE49-F238E27FC236}">
                <a16:creationId xmlns:a16="http://schemas.microsoft.com/office/drawing/2014/main" id="{4649CE5E-718F-2131-F084-AAD14B85A17A}"/>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7186865" y="2561061"/>
            <a:ext cx="4173032" cy="3132067"/>
          </a:xfrm>
          <a:prstGeom prst="rect">
            <a:avLst/>
          </a:prstGeom>
        </p:spPr>
      </p:pic>
    </p:spTree>
    <p:extLst>
      <p:ext uri="{BB962C8B-B14F-4D97-AF65-F5344CB8AC3E}">
        <p14:creationId xmlns:p14="http://schemas.microsoft.com/office/powerpoint/2010/main" val="935113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8063A18-7C5E-49C6-288C-66097E1872AD}"/>
            </a:ext>
          </a:extLst>
        </p:cNvPr>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752FE450-B383-3FCF-8BE0-DF0489A2C5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6" name="Rectangle 35">
            <a:extLst>
              <a:ext uri="{FF2B5EF4-FFF2-40B4-BE49-F238E27FC236}">
                <a16:creationId xmlns:a16="http://schemas.microsoft.com/office/drawing/2014/main" id="{9C260FF4-6239-5DDA-4304-993029B4E1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38" name="Picture 37">
            <a:extLst>
              <a:ext uri="{FF2B5EF4-FFF2-40B4-BE49-F238E27FC236}">
                <a16:creationId xmlns:a16="http://schemas.microsoft.com/office/drawing/2014/main" id="{E3201563-75A7-AF4F-9155-895C4E5C079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40500" t="44401"/>
          <a:stretch/>
        </p:blipFill>
        <p:spPr>
          <a:xfrm>
            <a:off x="-3048" y="-1"/>
            <a:ext cx="1146048" cy="1070909"/>
          </a:xfrm>
          <a:prstGeom prst="rect">
            <a:avLst/>
          </a:prstGeom>
        </p:spPr>
      </p:pic>
      <p:sp>
        <p:nvSpPr>
          <p:cNvPr id="2" name="Title 1">
            <a:extLst>
              <a:ext uri="{FF2B5EF4-FFF2-40B4-BE49-F238E27FC236}">
                <a16:creationId xmlns:a16="http://schemas.microsoft.com/office/drawing/2014/main" id="{BE00DFDB-9942-0251-5F6B-14FC07B249B8}"/>
              </a:ext>
            </a:extLst>
          </p:cNvPr>
          <p:cNvSpPr>
            <a:spLocks noGrp="1"/>
          </p:cNvSpPr>
          <p:nvPr>
            <p:ph type="title"/>
          </p:nvPr>
        </p:nvSpPr>
        <p:spPr>
          <a:xfrm>
            <a:off x="838199" y="461339"/>
            <a:ext cx="9004444" cy="1811690"/>
          </a:xfrm>
        </p:spPr>
        <p:txBody>
          <a:bodyPr vert="horz" lIns="91440" tIns="45720" rIns="91440" bIns="45720" rtlCol="0" anchor="ctr">
            <a:normAutofit/>
          </a:bodyPr>
          <a:lstStyle/>
          <a:p>
            <a:r>
              <a:rPr lang="en-US" dirty="0">
                <a:solidFill>
                  <a:schemeClr val="tx2"/>
                </a:solidFill>
              </a:rPr>
              <a:t>Scripture Presentations - Debrief</a:t>
            </a:r>
          </a:p>
        </p:txBody>
      </p:sp>
      <p:sp>
        <p:nvSpPr>
          <p:cNvPr id="8" name="TextBox 7">
            <a:extLst>
              <a:ext uri="{FF2B5EF4-FFF2-40B4-BE49-F238E27FC236}">
                <a16:creationId xmlns:a16="http://schemas.microsoft.com/office/drawing/2014/main" id="{6A5A87C0-D75B-2C0D-E810-F74E914774DE}"/>
              </a:ext>
            </a:extLst>
          </p:cNvPr>
          <p:cNvSpPr txBox="1"/>
          <p:nvPr/>
        </p:nvSpPr>
        <p:spPr>
          <a:xfrm>
            <a:off x="832103" y="2273029"/>
            <a:ext cx="5864021" cy="3935442"/>
          </a:xfrm>
          <a:prstGeom prst="rect">
            <a:avLst/>
          </a:prstGeom>
        </p:spPr>
        <p:txBody>
          <a:bodyPr vert="horz" lIns="91440" tIns="45720" rIns="91440" bIns="45720" rtlCol="0">
            <a:normAutofit/>
          </a:bodyPr>
          <a:lstStyle/>
          <a:p>
            <a:pPr marL="57150">
              <a:spcAft>
                <a:spcPts val="600"/>
              </a:spcAft>
              <a:buClr>
                <a:schemeClr val="accent1"/>
              </a:buClr>
            </a:pPr>
            <a:r>
              <a:rPr lang="en-US" sz="6600" dirty="0">
                <a:solidFill>
                  <a:schemeClr val="tx2"/>
                </a:solidFill>
              </a:rPr>
              <a:t>How was this experience </a:t>
            </a:r>
          </a:p>
          <a:p>
            <a:pPr marL="57150">
              <a:spcAft>
                <a:spcPts val="600"/>
              </a:spcAft>
              <a:buClr>
                <a:schemeClr val="accent1"/>
              </a:buClr>
            </a:pPr>
            <a:r>
              <a:rPr lang="en-US" sz="6600" dirty="0">
                <a:solidFill>
                  <a:schemeClr val="tx2"/>
                </a:solidFill>
              </a:rPr>
              <a:t>for you?</a:t>
            </a:r>
          </a:p>
        </p:txBody>
      </p:sp>
      <p:pic>
        <p:nvPicPr>
          <p:cNvPr id="51" name="Picture 50">
            <a:extLst>
              <a:ext uri="{FF2B5EF4-FFF2-40B4-BE49-F238E27FC236}">
                <a16:creationId xmlns:a16="http://schemas.microsoft.com/office/drawing/2014/main" id="{8B90BBA9-C211-6C49-CA79-93D4ACEF5A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pic>
        <p:nvPicPr>
          <p:cNvPr id="14" name="Picture 13" descr="An open book on a table&#10;&#10;AI-generated content may be incorrect.">
            <a:extLst>
              <a:ext uri="{FF2B5EF4-FFF2-40B4-BE49-F238E27FC236}">
                <a16:creationId xmlns:a16="http://schemas.microsoft.com/office/drawing/2014/main" id="{82F8A739-CD78-B4EF-6126-10393326C3C3}"/>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7186865" y="2561061"/>
            <a:ext cx="4173032" cy="3132067"/>
          </a:xfrm>
          <a:prstGeom prst="rect">
            <a:avLst/>
          </a:prstGeom>
        </p:spPr>
      </p:pic>
    </p:spTree>
    <p:extLst>
      <p:ext uri="{BB962C8B-B14F-4D97-AF65-F5344CB8AC3E}">
        <p14:creationId xmlns:p14="http://schemas.microsoft.com/office/powerpoint/2010/main" val="37589295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411C958-486B-35DA-28D0-E4FA1B819946}"/>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F1174801-1395-44C5-9B00-CCAC45C056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0" name="Rectangle 29">
            <a:extLst>
              <a:ext uri="{FF2B5EF4-FFF2-40B4-BE49-F238E27FC236}">
                <a16:creationId xmlns:a16="http://schemas.microsoft.com/office/drawing/2014/main" id="{32EBE56B-DFF0-4948-83B7-D40B667371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12" y="-9526"/>
            <a:ext cx="12188952" cy="6858000"/>
          </a:xfrm>
          <a:prstGeom prst="rect">
            <a:avLst/>
          </a:prstGeom>
          <a:solidFill>
            <a:schemeClr val="bg2">
              <a:alpha val="61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 name="Subtitle 2">
            <a:extLst>
              <a:ext uri="{FF2B5EF4-FFF2-40B4-BE49-F238E27FC236}">
                <a16:creationId xmlns:a16="http://schemas.microsoft.com/office/drawing/2014/main" id="{6527309A-5568-AD45-D004-D12DB55C91F3}"/>
              </a:ext>
            </a:extLst>
          </p:cNvPr>
          <p:cNvSpPr>
            <a:spLocks noGrp="1"/>
          </p:cNvSpPr>
          <p:nvPr>
            <p:ph type="subTitle" idx="1"/>
          </p:nvPr>
        </p:nvSpPr>
        <p:spPr>
          <a:xfrm>
            <a:off x="1338943" y="4058516"/>
            <a:ext cx="10014857" cy="2070574"/>
          </a:xfrm>
        </p:spPr>
        <p:txBody>
          <a:bodyPr anchor="ctr">
            <a:normAutofit/>
          </a:bodyPr>
          <a:lstStyle/>
          <a:p>
            <a:pPr algn="l"/>
            <a:r>
              <a:rPr lang="en-US" sz="4000" b="1" dirty="0">
                <a:solidFill>
                  <a:schemeClr val="tx2"/>
                </a:solidFill>
              </a:rPr>
              <a:t>Presentation: Introduction to Synodality</a:t>
            </a:r>
          </a:p>
        </p:txBody>
      </p:sp>
      <p:pic>
        <p:nvPicPr>
          <p:cNvPr id="31" name="Picture 30">
            <a:extLst>
              <a:ext uri="{FF2B5EF4-FFF2-40B4-BE49-F238E27FC236}">
                <a16:creationId xmlns:a16="http://schemas.microsoft.com/office/drawing/2014/main" id="{0504D9BB-C5B4-4DB5-9217-B4CDBBE197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32" name="Picture 31">
            <a:extLst>
              <a:ext uri="{FF2B5EF4-FFF2-40B4-BE49-F238E27FC236}">
                <a16:creationId xmlns:a16="http://schemas.microsoft.com/office/drawing/2014/main" id="{0A80FB64-DCE9-4522-B219-46AD36DB553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74807"/>
          <a:stretch/>
        </p:blipFill>
        <p:spPr>
          <a:xfrm rot="10800000">
            <a:off x="0" y="3047998"/>
            <a:ext cx="640488" cy="2548349"/>
          </a:xfrm>
          <a:prstGeom prst="rect">
            <a:avLst/>
          </a:prstGeom>
        </p:spPr>
      </p:pic>
      <p:pic>
        <p:nvPicPr>
          <p:cNvPr id="11" name="Picture 10">
            <a:extLst>
              <a:ext uri="{FF2B5EF4-FFF2-40B4-BE49-F238E27FC236}">
                <a16:creationId xmlns:a16="http://schemas.microsoft.com/office/drawing/2014/main" id="{AD4DC297-4E63-6CEF-B7EC-D28C19588F1F}"/>
              </a:ext>
            </a:extLst>
          </p:cNvPr>
          <p:cNvPicPr>
            <a:picLocks noChangeAspect="1"/>
          </p:cNvPicPr>
          <p:nvPr/>
        </p:nvPicPr>
        <p:blipFill>
          <a:blip r:embed="rId5"/>
          <a:stretch>
            <a:fillRect/>
          </a:stretch>
        </p:blipFill>
        <p:spPr>
          <a:xfrm>
            <a:off x="1168865" y="1089923"/>
            <a:ext cx="9803936" cy="3617775"/>
          </a:xfrm>
          <a:prstGeom prst="rect">
            <a:avLst/>
          </a:prstGeom>
        </p:spPr>
      </p:pic>
    </p:spTree>
    <p:extLst>
      <p:ext uri="{BB962C8B-B14F-4D97-AF65-F5344CB8AC3E}">
        <p14:creationId xmlns:p14="http://schemas.microsoft.com/office/powerpoint/2010/main" val="2294058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26FCE5D5-7FAD-E18B-52C8-D99F32400314}"/>
              </a:ext>
            </a:extLst>
          </p:cNvPr>
          <p:cNvGraphicFramePr>
            <a:graphicFrameLocks noGrp="1"/>
          </p:cNvGraphicFramePr>
          <p:nvPr>
            <p:ph sz="half" idx="2"/>
          </p:nvPr>
        </p:nvGraphicFramePr>
        <p:xfrm>
          <a:off x="-337535" y="1476166"/>
          <a:ext cx="11353800" cy="42694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A5F2D93E-7A7B-E41D-49D2-3CC356035A92}"/>
              </a:ext>
            </a:extLst>
          </p:cNvPr>
          <p:cNvSpPr>
            <a:spLocks noGrp="1"/>
          </p:cNvSpPr>
          <p:nvPr>
            <p:ph type="sldNum" sz="quarter" idx="12"/>
          </p:nvPr>
        </p:nvSpPr>
        <p:spPr/>
        <p:txBody>
          <a:bodyPr/>
          <a:lstStyle/>
          <a:p>
            <a:fld id="{CBD12358-51D2-46B3-9BDE-DF29528B9454}" type="slidenum">
              <a:rPr lang="en-US" smtClean="0"/>
              <a:pPr/>
              <a:t>7</a:t>
            </a:fld>
            <a:endParaRPr lang="en-US" dirty="0"/>
          </a:p>
        </p:txBody>
      </p:sp>
      <p:sp>
        <p:nvSpPr>
          <p:cNvPr id="6" name="TextBox 5">
            <a:extLst>
              <a:ext uri="{FF2B5EF4-FFF2-40B4-BE49-F238E27FC236}">
                <a16:creationId xmlns:a16="http://schemas.microsoft.com/office/drawing/2014/main" id="{ED6DD789-552F-0549-0A6D-F769D353E98E}"/>
              </a:ext>
            </a:extLst>
          </p:cNvPr>
          <p:cNvSpPr txBox="1"/>
          <p:nvPr/>
        </p:nvSpPr>
        <p:spPr>
          <a:xfrm>
            <a:off x="10040082" y="3613636"/>
            <a:ext cx="3015048" cy="584775"/>
          </a:xfrm>
          <a:prstGeom prst="rect">
            <a:avLst/>
          </a:prstGeom>
          <a:noFill/>
        </p:spPr>
        <p:txBody>
          <a:bodyPr wrap="square" rtlCol="0">
            <a:spAutoFit/>
          </a:bodyPr>
          <a:lstStyle/>
          <a:p>
            <a:r>
              <a:rPr lang="en-US" sz="3200" dirty="0">
                <a:solidFill>
                  <a:schemeClr val="bg1"/>
                </a:solidFill>
              </a:rPr>
              <a:t>Kingdom</a:t>
            </a:r>
          </a:p>
        </p:txBody>
      </p:sp>
      <p:sp>
        <p:nvSpPr>
          <p:cNvPr id="8" name="TextBox 7">
            <a:extLst>
              <a:ext uri="{FF2B5EF4-FFF2-40B4-BE49-F238E27FC236}">
                <a16:creationId xmlns:a16="http://schemas.microsoft.com/office/drawing/2014/main" id="{BDC5B3E0-1E7D-3E4D-694F-82C21921749E}"/>
              </a:ext>
            </a:extLst>
          </p:cNvPr>
          <p:cNvSpPr txBox="1"/>
          <p:nvPr/>
        </p:nvSpPr>
        <p:spPr>
          <a:xfrm>
            <a:off x="953313" y="1581658"/>
            <a:ext cx="3768811" cy="584775"/>
          </a:xfrm>
          <a:prstGeom prst="rect">
            <a:avLst/>
          </a:prstGeom>
          <a:noFill/>
        </p:spPr>
        <p:txBody>
          <a:bodyPr wrap="square" rtlCol="0">
            <a:spAutoFit/>
          </a:bodyPr>
          <a:lstStyle/>
          <a:p>
            <a:r>
              <a:rPr lang="en-US" sz="3200" dirty="0">
                <a:solidFill>
                  <a:schemeClr val="bg1"/>
                </a:solidFill>
              </a:rPr>
              <a:t>encounter</a:t>
            </a:r>
          </a:p>
        </p:txBody>
      </p:sp>
      <p:sp>
        <p:nvSpPr>
          <p:cNvPr id="12" name="TextBox 11">
            <a:extLst>
              <a:ext uri="{FF2B5EF4-FFF2-40B4-BE49-F238E27FC236}">
                <a16:creationId xmlns:a16="http://schemas.microsoft.com/office/drawing/2014/main" id="{D1CB7A5A-545C-C570-E1A6-3C180D99CE4E}"/>
              </a:ext>
            </a:extLst>
          </p:cNvPr>
          <p:cNvSpPr txBox="1"/>
          <p:nvPr/>
        </p:nvSpPr>
        <p:spPr>
          <a:xfrm>
            <a:off x="953313" y="3026128"/>
            <a:ext cx="3768811" cy="584775"/>
          </a:xfrm>
          <a:prstGeom prst="rect">
            <a:avLst/>
          </a:prstGeom>
          <a:noFill/>
        </p:spPr>
        <p:txBody>
          <a:bodyPr wrap="square" rtlCol="0">
            <a:spAutoFit/>
          </a:bodyPr>
          <a:lstStyle/>
          <a:p>
            <a:r>
              <a:rPr lang="en-US" sz="3200" dirty="0">
                <a:solidFill>
                  <a:schemeClr val="bg1"/>
                </a:solidFill>
              </a:rPr>
              <a:t>listen</a:t>
            </a:r>
          </a:p>
        </p:txBody>
      </p:sp>
      <p:sp>
        <p:nvSpPr>
          <p:cNvPr id="13" name="TextBox 12">
            <a:extLst>
              <a:ext uri="{FF2B5EF4-FFF2-40B4-BE49-F238E27FC236}">
                <a16:creationId xmlns:a16="http://schemas.microsoft.com/office/drawing/2014/main" id="{A140167D-7595-9187-8B77-9D2E31D5B37A}"/>
              </a:ext>
            </a:extLst>
          </p:cNvPr>
          <p:cNvSpPr txBox="1"/>
          <p:nvPr/>
        </p:nvSpPr>
        <p:spPr>
          <a:xfrm>
            <a:off x="953313" y="4480872"/>
            <a:ext cx="3768811" cy="584775"/>
          </a:xfrm>
          <a:prstGeom prst="rect">
            <a:avLst/>
          </a:prstGeom>
          <a:noFill/>
        </p:spPr>
        <p:txBody>
          <a:bodyPr wrap="square" rtlCol="0">
            <a:spAutoFit/>
          </a:bodyPr>
          <a:lstStyle/>
          <a:p>
            <a:r>
              <a:rPr lang="en-US" sz="3200" dirty="0">
                <a:solidFill>
                  <a:schemeClr val="bg1"/>
                </a:solidFill>
              </a:rPr>
              <a:t>discern</a:t>
            </a:r>
          </a:p>
        </p:txBody>
      </p:sp>
      <p:pic>
        <p:nvPicPr>
          <p:cNvPr id="18" name="Graphic 17" descr="Dove with solid fill">
            <a:extLst>
              <a:ext uri="{FF2B5EF4-FFF2-40B4-BE49-F238E27FC236}">
                <a16:creationId xmlns:a16="http://schemas.microsoft.com/office/drawing/2014/main" id="{7FCDE8B8-B9E3-6F79-D2DB-99066A50C92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176403" y="1476166"/>
            <a:ext cx="2239446" cy="2239446"/>
          </a:xfrm>
          <a:prstGeom prst="rect">
            <a:avLst/>
          </a:prstGeom>
        </p:spPr>
      </p:pic>
      <p:sp>
        <p:nvSpPr>
          <p:cNvPr id="19" name="Rectangle 18">
            <a:extLst>
              <a:ext uri="{FF2B5EF4-FFF2-40B4-BE49-F238E27FC236}">
                <a16:creationId xmlns:a16="http://schemas.microsoft.com/office/drawing/2014/main" id="{8F5DD009-AFEF-7A60-176E-29048EE9D709}"/>
              </a:ext>
            </a:extLst>
          </p:cNvPr>
          <p:cNvSpPr/>
          <p:nvPr/>
        </p:nvSpPr>
        <p:spPr>
          <a:xfrm>
            <a:off x="2837718" y="334508"/>
            <a:ext cx="6224781" cy="923330"/>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What is Synodality?</a:t>
            </a:r>
          </a:p>
        </p:txBody>
      </p:sp>
    </p:spTree>
    <p:extLst>
      <p:ext uri="{BB962C8B-B14F-4D97-AF65-F5344CB8AC3E}">
        <p14:creationId xmlns:p14="http://schemas.microsoft.com/office/powerpoint/2010/main" val="3332237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394AD-F065-DA22-EE39-F3A98DD7F22C}"/>
              </a:ext>
            </a:extLst>
          </p:cNvPr>
          <p:cNvSpPr>
            <a:spLocks noGrp="1"/>
          </p:cNvSpPr>
          <p:nvPr>
            <p:ph type="title"/>
          </p:nvPr>
        </p:nvSpPr>
        <p:spPr>
          <a:xfrm>
            <a:off x="1353827" y="533400"/>
            <a:ext cx="5000318" cy="5649035"/>
          </a:xfrm>
        </p:spPr>
        <p:txBody>
          <a:bodyPr anchor="b">
            <a:normAutofit fontScale="90000"/>
          </a:bodyPr>
          <a:lstStyle/>
          <a:p>
            <a:r>
              <a:rPr lang="en-US" sz="4400" dirty="0"/>
              <a:t>“To walk together is the constitutive way of the Church … only in this way can we address the complexity of this time.”</a:t>
            </a:r>
            <a:br>
              <a:rPr lang="en-US" dirty="0"/>
            </a:br>
            <a:r>
              <a:rPr lang="en-US" dirty="0"/>
              <a:t>-Pope Francis (2017)</a:t>
            </a:r>
            <a:br>
              <a:rPr lang="en-US" dirty="0"/>
            </a:br>
            <a:endParaRPr lang="en-US" dirty="0"/>
          </a:p>
        </p:txBody>
      </p:sp>
      <p:pic>
        <p:nvPicPr>
          <p:cNvPr id="6" name="Content Placeholder 5" descr="A person in a white robe holding a white dove&#10;&#10;AI-generated content may be incorrect.">
            <a:extLst>
              <a:ext uri="{FF2B5EF4-FFF2-40B4-BE49-F238E27FC236}">
                <a16:creationId xmlns:a16="http://schemas.microsoft.com/office/drawing/2014/main" id="{CF01A98C-4A70-AB62-DCCC-7C697155E02E}"/>
              </a:ext>
            </a:extLst>
          </p:cNvPr>
          <p:cNvPicPr>
            <a:picLocks noGrp="1" noChangeAspect="1"/>
          </p:cNvPicPr>
          <p:nvPr>
            <p:ph type="pic" sz="quarter" idx="13"/>
          </p:nvPr>
        </p:nvPicPr>
        <p:blipFill>
          <a:blip r:embed="rId3"/>
          <a:srcRect l="10510" r="4201"/>
          <a:stretch>
            <a:fillRect/>
          </a:stretch>
        </p:blipFill>
        <p:spPr>
          <a:xfrm>
            <a:off x="6642169" y="-1"/>
            <a:ext cx="4635426" cy="6857999"/>
          </a:xfrm>
          <a:noFill/>
        </p:spPr>
      </p:pic>
      <p:sp>
        <p:nvSpPr>
          <p:cNvPr id="4" name="Slide Number Placeholder 3" hidden="1">
            <a:extLst>
              <a:ext uri="{FF2B5EF4-FFF2-40B4-BE49-F238E27FC236}">
                <a16:creationId xmlns:a16="http://schemas.microsoft.com/office/drawing/2014/main" id="{8E68D7EF-E14A-55AC-18D0-F02F1F386F83}"/>
              </a:ext>
            </a:extLst>
          </p:cNvPr>
          <p:cNvSpPr>
            <a:spLocks noGrp="1"/>
          </p:cNvSpPr>
          <p:nvPr>
            <p:ph type="sldNum" sz="quarter" idx="4294967295"/>
          </p:nvPr>
        </p:nvSpPr>
        <p:spPr>
          <a:xfrm>
            <a:off x="412136" y="5943601"/>
            <a:ext cx="968983" cy="651912"/>
          </a:xfrm>
        </p:spPr>
        <p:txBody>
          <a:bodyPr/>
          <a:lstStyle/>
          <a:p>
            <a:pPr>
              <a:spcAft>
                <a:spcPts val="600"/>
              </a:spcAft>
            </a:pPr>
            <a:fld id="{18D65601-5AE2-46FC-B138-694DDD2B510D}" type="slidenum">
              <a:rPr lang="en-US" smtClean="0"/>
              <a:pPr>
                <a:spcAft>
                  <a:spcPts val="600"/>
                </a:spcAft>
              </a:pPr>
              <a:t>8</a:t>
            </a:fld>
            <a:endParaRPr lang="en-US" dirty="0"/>
          </a:p>
        </p:txBody>
      </p:sp>
    </p:spTree>
    <p:extLst>
      <p:ext uri="{BB962C8B-B14F-4D97-AF65-F5344CB8AC3E}">
        <p14:creationId xmlns:p14="http://schemas.microsoft.com/office/powerpoint/2010/main" val="24419644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D405E530-9912-028B-6E14-DC98A591051C}"/>
              </a:ext>
            </a:extLst>
          </p:cNvPr>
          <p:cNvSpPr txBox="1">
            <a:spLocks/>
          </p:cNvSpPr>
          <p:nvPr/>
        </p:nvSpPr>
        <p:spPr>
          <a:xfrm>
            <a:off x="1317614" y="690511"/>
            <a:ext cx="4964671" cy="525308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spcAft>
                <a:spcPts val="600"/>
              </a:spcAft>
            </a:pPr>
            <a:r>
              <a:rPr lang="en-US" sz="6000" kern="1200" dirty="0">
                <a:solidFill>
                  <a:schemeClr val="bg1"/>
                </a:solidFill>
                <a:latin typeface="+mj-lt"/>
                <a:ea typeface="+mj-ea"/>
                <a:cs typeface="+mj-cs"/>
              </a:rPr>
              <a:t>“We want to be a synodal Church”</a:t>
            </a:r>
            <a:br>
              <a:rPr lang="en-US" sz="6000" kern="1200" dirty="0">
                <a:solidFill>
                  <a:schemeClr val="bg1"/>
                </a:solidFill>
                <a:latin typeface="+mj-lt"/>
                <a:ea typeface="+mj-ea"/>
                <a:cs typeface="+mj-cs"/>
              </a:rPr>
            </a:br>
            <a:r>
              <a:rPr lang="en-US" sz="6000" kern="1200" dirty="0">
                <a:solidFill>
                  <a:schemeClr val="bg1"/>
                </a:solidFill>
                <a:latin typeface="+mj-lt"/>
                <a:ea typeface="+mj-ea"/>
                <a:cs typeface="+mj-cs"/>
              </a:rPr>
              <a:t>                                                                              </a:t>
            </a:r>
            <a:r>
              <a:rPr lang="en-US" sz="4800" kern="1200" dirty="0">
                <a:solidFill>
                  <a:schemeClr val="bg1"/>
                </a:solidFill>
                <a:latin typeface="+mj-lt"/>
                <a:ea typeface="+mj-ea"/>
                <a:cs typeface="+mj-cs"/>
              </a:rPr>
              <a:t>-Pope Leo (2025)</a:t>
            </a:r>
            <a:endParaRPr lang="en-US" sz="6000" kern="1200" dirty="0">
              <a:solidFill>
                <a:schemeClr val="bg1"/>
              </a:solidFill>
              <a:latin typeface="+mj-lt"/>
              <a:ea typeface="+mj-ea"/>
              <a:cs typeface="+mj-cs"/>
            </a:endParaRPr>
          </a:p>
        </p:txBody>
      </p:sp>
      <p:pic>
        <p:nvPicPr>
          <p:cNvPr id="9" name="Content Placeholder 9" descr="A person in a white robe holding a microphone&#10;&#10;AI-generated content may be incorrect.">
            <a:extLst>
              <a:ext uri="{FF2B5EF4-FFF2-40B4-BE49-F238E27FC236}">
                <a16:creationId xmlns:a16="http://schemas.microsoft.com/office/drawing/2014/main" id="{5500BCC0-B844-D486-0FCA-63FE81F0AFC8}"/>
              </a:ext>
            </a:extLst>
          </p:cNvPr>
          <p:cNvPicPr>
            <a:picLocks noChangeAspect="1"/>
          </p:cNvPicPr>
          <p:nvPr/>
        </p:nvPicPr>
        <p:blipFill>
          <a:blip r:embed="rId3"/>
          <a:srcRect l="43354" t="-1" r="5415" b="1"/>
          <a:stretch>
            <a:fillRect/>
          </a:stretch>
        </p:blipFill>
        <p:spPr>
          <a:xfrm>
            <a:off x="6282286" y="690465"/>
            <a:ext cx="4784372" cy="5253089"/>
          </a:xfrm>
          <a:prstGeom prst="rect">
            <a:avLst/>
          </a:prstGeom>
          <a:noFill/>
        </p:spPr>
      </p:pic>
    </p:spTree>
    <p:extLst>
      <p:ext uri="{BB962C8B-B14F-4D97-AF65-F5344CB8AC3E}">
        <p14:creationId xmlns:p14="http://schemas.microsoft.com/office/powerpoint/2010/main" val="635649297"/>
      </p:ext>
    </p:extLst>
  </p:cSld>
  <p:clrMapOvr>
    <a:masterClrMapping/>
  </p:clrMapOvr>
</p:sld>
</file>

<file path=ppt/theme/theme1.xml><?xml version="1.0" encoding="utf-8"?>
<a:theme xmlns:a="http://schemas.openxmlformats.org/drawingml/2006/main" name="BlockprintVTI">
  <a:themeElements>
    <a:clrScheme name="Custom 69">
      <a:dk1>
        <a:sysClr val="windowText" lastClr="000000"/>
      </a:dk1>
      <a:lt1>
        <a:sysClr val="window" lastClr="FFFFFF"/>
      </a:lt1>
      <a:dk2>
        <a:srgbClr val="44131A"/>
      </a:dk2>
      <a:lt2>
        <a:srgbClr val="F2ECEA"/>
      </a:lt2>
      <a:accent1>
        <a:srgbClr val="A62C52"/>
      </a:accent1>
      <a:accent2>
        <a:srgbClr val="A7928D"/>
      </a:accent2>
      <a:accent3>
        <a:srgbClr val="307C71"/>
      </a:accent3>
      <a:accent4>
        <a:srgbClr val="41575D"/>
      </a:accent4>
      <a:accent5>
        <a:srgbClr val="8FA3A3"/>
      </a:accent5>
      <a:accent6>
        <a:srgbClr val="CA8370"/>
      </a:accent6>
      <a:hlink>
        <a:srgbClr val="D13D6E"/>
      </a:hlink>
      <a:folHlink>
        <a:srgbClr val="6C9D92"/>
      </a:folHlink>
    </a:clrScheme>
    <a:fontScheme name="Custom 56">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printVTI" id="{AA8C8908-6BA4-477C-AEA4-CB6C32A1FE3B}" vid="{36392749-7C1D-4938-93BB-440CD2A1B0A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78</TotalTime>
  <Words>1520</Words>
  <Application>Microsoft Office PowerPoint</Application>
  <PresentationFormat>Widescreen</PresentationFormat>
  <Paragraphs>167</Paragraphs>
  <Slides>19</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Aptos</vt:lpstr>
      <vt:lpstr>Arial</vt:lpstr>
      <vt:lpstr>Avenir Next LT Pro</vt:lpstr>
      <vt:lpstr>AvenirNext LT Pro Medium</vt:lpstr>
      <vt:lpstr>BlockprintVTI</vt:lpstr>
      <vt:lpstr>PowerPoint Presentation</vt:lpstr>
      <vt:lpstr>Welcome &amp; Introductions</vt:lpstr>
      <vt:lpstr>Overview of Session</vt:lpstr>
      <vt:lpstr>Scripture Presentations</vt:lpstr>
      <vt:lpstr>Scripture Presentations - Debrief</vt:lpstr>
      <vt:lpstr>PowerPoint Presentation</vt:lpstr>
      <vt:lpstr>PowerPoint Presentation</vt:lpstr>
      <vt:lpstr>“To walk together is the constitutive way of the Church … only in this way can we address the complexity of this time.” -Pope Francis (2017) </vt:lpstr>
      <vt:lpstr>PowerPoint Presentation</vt:lpstr>
      <vt:lpstr>“Synodality is learning by doing.” Nathalie Becquart, XMCJ  Undersecretary of the General Secretariat of the Synod </vt:lpstr>
      <vt:lpstr>Synodal Process and Methods</vt:lpstr>
      <vt:lpstr>This course will emphasize</vt:lpstr>
      <vt:lpstr>Hopes for the Experience</vt:lpstr>
      <vt:lpstr>Three Pillars of Synodal Process</vt:lpstr>
      <vt:lpstr>PowerPoint Presentation</vt:lpstr>
      <vt:lpstr>Small &amp; Large Group Sharing</vt:lpstr>
      <vt:lpstr>Reflection Question</vt:lpstr>
      <vt:lpstr>Closing Prayer</vt:lpstr>
      <vt:lpstr>Looking to the Next Session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Susan Francois</dc:creator>
  <cp:lastModifiedBy>Michelle Stachowiak</cp:lastModifiedBy>
  <cp:revision>6</cp:revision>
  <dcterms:created xsi:type="dcterms:W3CDTF">2025-08-23T12:08:11Z</dcterms:created>
  <dcterms:modified xsi:type="dcterms:W3CDTF">2025-09-12T20:03:07Z</dcterms:modified>
</cp:coreProperties>
</file>